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87" r:id="rId3"/>
    <p:sldId id="314" r:id="rId4"/>
    <p:sldId id="315" r:id="rId5"/>
    <p:sldId id="350" r:id="rId6"/>
    <p:sldId id="347" r:id="rId7"/>
    <p:sldId id="260" r:id="rId8"/>
    <p:sldId id="261" r:id="rId9"/>
    <p:sldId id="262" r:id="rId10"/>
    <p:sldId id="263" r:id="rId11"/>
    <p:sldId id="264" r:id="rId12"/>
    <p:sldId id="348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104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Sukhova" userId="f129cd2b-52b3-442b-a534-28aff9cf3513" providerId="ADAL" clId="{EC030E44-0967-49C7-8ED8-DF0EADCCD452}"/>
    <pc:docChg chg="undo custSel addSld delSld modSld">
      <pc:chgData name="Anna Sukhova" userId="f129cd2b-52b3-442b-a534-28aff9cf3513" providerId="ADAL" clId="{EC030E44-0967-49C7-8ED8-DF0EADCCD452}" dt="2018-10-16T09:23:58.409" v="1287" actId="14100"/>
      <pc:docMkLst>
        <pc:docMk/>
      </pc:docMkLst>
      <pc:sldChg chg="addSp modSp">
        <pc:chgData name="Anna Sukhova" userId="f129cd2b-52b3-442b-a534-28aff9cf3513" providerId="ADAL" clId="{EC030E44-0967-49C7-8ED8-DF0EADCCD452}" dt="2018-10-16T09:23:43.454" v="1286" actId="122"/>
        <pc:sldMkLst>
          <pc:docMk/>
          <pc:sldMk cId="1638418531" sldId="256"/>
        </pc:sldMkLst>
        <pc:spChg chg="add mod">
          <ac:chgData name="Anna Sukhova" userId="f129cd2b-52b3-442b-a534-28aff9cf3513" providerId="ADAL" clId="{EC030E44-0967-49C7-8ED8-DF0EADCCD452}" dt="2018-10-16T09:23:43.454" v="1286" actId="122"/>
          <ac:spMkLst>
            <pc:docMk/>
            <pc:sldMk cId="1638418531" sldId="256"/>
            <ac:spMk id="3" creationId="{A6029A82-23C6-4C01-80B4-E0575719D441}"/>
          </ac:spMkLst>
        </pc:spChg>
        <pc:spChg chg="mod">
          <ac:chgData name="Anna Sukhova" userId="f129cd2b-52b3-442b-a534-28aff9cf3513" providerId="ADAL" clId="{EC030E44-0967-49C7-8ED8-DF0EADCCD452}" dt="2018-10-16T09:23:29.229" v="1275" actId="20577"/>
          <ac:spMkLst>
            <pc:docMk/>
            <pc:sldMk cId="1638418531" sldId="256"/>
            <ac:spMk id="5" creationId="{497F3216-B58D-4B2D-86E1-E1264EDB5B0F}"/>
          </ac:spMkLst>
        </pc:spChg>
      </pc:sldChg>
      <pc:sldChg chg="modSp">
        <pc:chgData name="Anna Sukhova" userId="f129cd2b-52b3-442b-a534-28aff9cf3513" providerId="ADAL" clId="{EC030E44-0967-49C7-8ED8-DF0EADCCD452}" dt="2018-10-16T08:21:58.143" v="34" actId="20577"/>
        <pc:sldMkLst>
          <pc:docMk/>
          <pc:sldMk cId="4248343976" sldId="260"/>
        </pc:sldMkLst>
        <pc:spChg chg="mod">
          <ac:chgData name="Anna Sukhova" userId="f129cd2b-52b3-442b-a534-28aff9cf3513" providerId="ADAL" clId="{EC030E44-0967-49C7-8ED8-DF0EADCCD452}" dt="2018-10-16T08:21:58.143" v="34" actId="20577"/>
          <ac:spMkLst>
            <pc:docMk/>
            <pc:sldMk cId="4248343976" sldId="260"/>
            <ac:spMk id="3" creationId="{31DAEEE0-2A32-49CE-954C-A335DBB59497}"/>
          </ac:spMkLst>
        </pc:spChg>
      </pc:sldChg>
      <pc:sldChg chg="modSp">
        <pc:chgData name="Anna Sukhova" userId="f129cd2b-52b3-442b-a534-28aff9cf3513" providerId="ADAL" clId="{EC030E44-0967-49C7-8ED8-DF0EADCCD452}" dt="2018-10-16T08:16:01.960" v="13" actId="14100"/>
        <pc:sldMkLst>
          <pc:docMk/>
          <pc:sldMk cId="514490489" sldId="261"/>
        </pc:sldMkLst>
        <pc:spChg chg="mod">
          <ac:chgData name="Anna Sukhova" userId="f129cd2b-52b3-442b-a534-28aff9cf3513" providerId="ADAL" clId="{EC030E44-0967-49C7-8ED8-DF0EADCCD452}" dt="2018-10-16T08:16:01.960" v="13" actId="14100"/>
          <ac:spMkLst>
            <pc:docMk/>
            <pc:sldMk cId="514490489" sldId="261"/>
            <ac:spMk id="3" creationId="{9C691AED-AE92-4727-9741-C1534A61C23B}"/>
          </ac:spMkLst>
        </pc:spChg>
      </pc:sldChg>
      <pc:sldChg chg="addSp delSp modSp">
        <pc:chgData name="Anna Sukhova" userId="f129cd2b-52b3-442b-a534-28aff9cf3513" providerId="ADAL" clId="{EC030E44-0967-49C7-8ED8-DF0EADCCD452}" dt="2018-10-16T08:39:17.691" v="77" actId="478"/>
        <pc:sldMkLst>
          <pc:docMk/>
          <pc:sldMk cId="2137931505" sldId="262"/>
        </pc:sldMkLst>
        <pc:spChg chg="mod">
          <ac:chgData name="Anna Sukhova" userId="f129cd2b-52b3-442b-a534-28aff9cf3513" providerId="ADAL" clId="{EC030E44-0967-49C7-8ED8-DF0EADCCD452}" dt="2018-10-16T08:24:13.730" v="42" actId="108"/>
          <ac:spMkLst>
            <pc:docMk/>
            <pc:sldMk cId="2137931505" sldId="262"/>
            <ac:spMk id="3" creationId="{26066EBB-9260-4ED6-89CA-4452CF34D865}"/>
          </ac:spMkLst>
        </pc:spChg>
        <pc:spChg chg="del mod">
          <ac:chgData name="Anna Sukhova" userId="f129cd2b-52b3-442b-a534-28aff9cf3513" providerId="ADAL" clId="{EC030E44-0967-49C7-8ED8-DF0EADCCD452}" dt="2018-10-16T08:24:16.891" v="44"/>
          <ac:spMkLst>
            <pc:docMk/>
            <pc:sldMk cId="2137931505" sldId="262"/>
            <ac:spMk id="4" creationId="{E17333B2-118C-4D69-BB3C-9517FFF7503F}"/>
          </ac:spMkLst>
        </pc:spChg>
        <pc:picChg chg="add del mod">
          <ac:chgData name="Anna Sukhova" userId="f129cd2b-52b3-442b-a534-28aff9cf3513" providerId="ADAL" clId="{EC030E44-0967-49C7-8ED8-DF0EADCCD452}" dt="2018-10-16T08:34:03.526" v="47" actId="478"/>
          <ac:picMkLst>
            <pc:docMk/>
            <pc:sldMk cId="2137931505" sldId="262"/>
            <ac:picMk id="6" creationId="{25B67D1E-ABDC-4866-93A2-BEEFE26F348D}"/>
          </ac:picMkLst>
        </pc:picChg>
        <pc:picChg chg="del">
          <ac:chgData name="Anna Sukhova" userId="f129cd2b-52b3-442b-a534-28aff9cf3513" providerId="ADAL" clId="{EC030E44-0967-49C7-8ED8-DF0EADCCD452}" dt="2018-10-16T08:33:22.037" v="45" actId="478"/>
          <ac:picMkLst>
            <pc:docMk/>
            <pc:sldMk cId="2137931505" sldId="262"/>
            <ac:picMk id="7" creationId="{9C83D34D-1192-434B-92ED-5DE99EEBC242}"/>
          </ac:picMkLst>
        </pc:picChg>
        <pc:picChg chg="add mod modCrop">
          <ac:chgData name="Anna Sukhova" userId="f129cd2b-52b3-442b-a534-28aff9cf3513" providerId="ADAL" clId="{EC030E44-0967-49C7-8ED8-DF0EADCCD452}" dt="2018-10-16T08:34:57.282" v="55" actId="1076"/>
          <ac:picMkLst>
            <pc:docMk/>
            <pc:sldMk cId="2137931505" sldId="262"/>
            <ac:picMk id="9" creationId="{A4182E5C-5E7C-4607-AFD0-6432F8C7C528}"/>
          </ac:picMkLst>
        </pc:picChg>
        <pc:picChg chg="add mod modCrop">
          <ac:chgData name="Anna Sukhova" userId="f129cd2b-52b3-442b-a534-28aff9cf3513" providerId="ADAL" clId="{EC030E44-0967-49C7-8ED8-DF0EADCCD452}" dt="2018-10-16T08:37:57.254" v="63"/>
          <ac:picMkLst>
            <pc:docMk/>
            <pc:sldMk cId="2137931505" sldId="262"/>
            <ac:picMk id="11" creationId="{E9113C61-5006-45F1-8A64-6080E93A7D1D}"/>
          </ac:picMkLst>
        </pc:picChg>
        <pc:picChg chg="add del mod modCrop">
          <ac:chgData name="Anna Sukhova" userId="f129cd2b-52b3-442b-a534-28aff9cf3513" providerId="ADAL" clId="{EC030E44-0967-49C7-8ED8-DF0EADCCD452}" dt="2018-10-16T08:39:17.691" v="77" actId="478"/>
          <ac:picMkLst>
            <pc:docMk/>
            <pc:sldMk cId="2137931505" sldId="262"/>
            <ac:picMk id="14" creationId="{7957F907-1E75-4E21-95B4-DF3F178F7F38}"/>
          </ac:picMkLst>
        </pc:picChg>
      </pc:sldChg>
      <pc:sldChg chg="modSp">
        <pc:chgData name="Anna Sukhova" userId="f129cd2b-52b3-442b-a534-28aff9cf3513" providerId="ADAL" clId="{EC030E44-0967-49C7-8ED8-DF0EADCCD452}" dt="2018-10-16T08:14:55.010" v="5" actId="403"/>
        <pc:sldMkLst>
          <pc:docMk/>
          <pc:sldMk cId="2103192304" sldId="287"/>
        </pc:sldMkLst>
        <pc:graphicFrameChg chg="mod">
          <ac:chgData name="Anna Sukhova" userId="f129cd2b-52b3-442b-a534-28aff9cf3513" providerId="ADAL" clId="{EC030E44-0967-49C7-8ED8-DF0EADCCD452}" dt="2018-10-16T08:14:55.010" v="5" actId="403"/>
          <ac:graphicFrameMkLst>
            <pc:docMk/>
            <pc:sldMk cId="2103192304" sldId="287"/>
            <ac:graphicFrameMk id="9" creationId="{AD340BA7-E0F5-4F7F-981D-ECFAE0A8DBA1}"/>
          </ac:graphicFrameMkLst>
        </pc:graphicFrameChg>
      </pc:sldChg>
      <pc:sldChg chg="modSp">
        <pc:chgData name="Anna Sukhova" userId="f129cd2b-52b3-442b-a534-28aff9cf3513" providerId="ADAL" clId="{EC030E44-0967-49C7-8ED8-DF0EADCCD452}" dt="2018-10-16T09:11:12.946" v="1138" actId="20577"/>
        <pc:sldMkLst>
          <pc:docMk/>
          <pc:sldMk cId="2653731250" sldId="314"/>
        </pc:sldMkLst>
        <pc:spChg chg="mod">
          <ac:chgData name="Anna Sukhova" userId="f129cd2b-52b3-442b-a534-28aff9cf3513" providerId="ADAL" clId="{EC030E44-0967-49C7-8ED8-DF0EADCCD452}" dt="2018-10-16T09:11:12.946" v="1138" actId="20577"/>
          <ac:spMkLst>
            <pc:docMk/>
            <pc:sldMk cId="2653731250" sldId="314"/>
            <ac:spMk id="13" creationId="{B5CD0780-73B7-4735-A7AC-E95D7142C28B}"/>
          </ac:spMkLst>
        </pc:spChg>
      </pc:sldChg>
      <pc:sldChg chg="modSp">
        <pc:chgData name="Anna Sukhova" userId="f129cd2b-52b3-442b-a534-28aff9cf3513" providerId="ADAL" clId="{EC030E44-0967-49C7-8ED8-DF0EADCCD452}" dt="2018-10-16T09:23:58.409" v="1287" actId="14100"/>
        <pc:sldMkLst>
          <pc:docMk/>
          <pc:sldMk cId="1238455888" sldId="315"/>
        </pc:sldMkLst>
        <pc:spChg chg="mod">
          <ac:chgData name="Anna Sukhova" userId="f129cd2b-52b3-442b-a534-28aff9cf3513" providerId="ADAL" clId="{EC030E44-0967-49C7-8ED8-DF0EADCCD452}" dt="2018-10-16T09:23:58.409" v="1287" actId="14100"/>
          <ac:spMkLst>
            <pc:docMk/>
            <pc:sldMk cId="1238455888" sldId="315"/>
            <ac:spMk id="3" creationId="{1A5E24CE-ED1C-4B32-87A6-7C9DDFA7C663}"/>
          </ac:spMkLst>
        </pc:spChg>
      </pc:sldChg>
      <pc:sldChg chg="delSp modSp">
        <pc:chgData name="Anna Sukhova" userId="f129cd2b-52b3-442b-a534-28aff9cf3513" providerId="ADAL" clId="{EC030E44-0967-49C7-8ED8-DF0EADCCD452}" dt="2018-10-16T08:15:33.802" v="10" actId="1076"/>
        <pc:sldMkLst>
          <pc:docMk/>
          <pc:sldMk cId="3061500505" sldId="347"/>
        </pc:sldMkLst>
        <pc:spChg chg="mod">
          <ac:chgData name="Anna Sukhova" userId="f129cd2b-52b3-442b-a534-28aff9cf3513" providerId="ADAL" clId="{EC030E44-0967-49C7-8ED8-DF0EADCCD452}" dt="2018-10-16T08:15:28.774" v="8" actId="1076"/>
          <ac:spMkLst>
            <pc:docMk/>
            <pc:sldMk cId="3061500505" sldId="347"/>
            <ac:spMk id="3" creationId="{1A24578E-7B4E-439D-996E-53064ED640DB}"/>
          </ac:spMkLst>
        </pc:spChg>
        <pc:spChg chg="del">
          <ac:chgData name="Anna Sukhova" userId="f129cd2b-52b3-442b-a534-28aff9cf3513" providerId="ADAL" clId="{EC030E44-0967-49C7-8ED8-DF0EADCCD452}" dt="2018-10-16T08:15:21.639" v="7" actId="478"/>
          <ac:spMkLst>
            <pc:docMk/>
            <pc:sldMk cId="3061500505" sldId="347"/>
            <ac:spMk id="4" creationId="{5F5DF03D-32F9-42C4-9F94-D8A8AA71AA25}"/>
          </ac:spMkLst>
        </pc:spChg>
        <pc:picChg chg="mod">
          <ac:chgData name="Anna Sukhova" userId="f129cd2b-52b3-442b-a534-28aff9cf3513" providerId="ADAL" clId="{EC030E44-0967-49C7-8ED8-DF0EADCCD452}" dt="2018-10-16T08:15:33.802" v="10" actId="1076"/>
          <ac:picMkLst>
            <pc:docMk/>
            <pc:sldMk cId="3061500505" sldId="347"/>
            <ac:picMk id="2" creationId="{D4D730DA-79AA-4AFF-BC81-A020A1FABCA7}"/>
          </ac:picMkLst>
        </pc:picChg>
      </pc:sldChg>
      <pc:sldChg chg="modSp add del">
        <pc:chgData name="Anna Sukhova" userId="f129cd2b-52b3-442b-a534-28aff9cf3513" providerId="ADAL" clId="{EC030E44-0967-49C7-8ED8-DF0EADCCD452}" dt="2018-10-16T08:51:41.727" v="203" actId="2696"/>
        <pc:sldMkLst>
          <pc:docMk/>
          <pc:sldMk cId="1543895448" sldId="349"/>
        </pc:sldMkLst>
        <pc:spChg chg="mod">
          <ac:chgData name="Anna Sukhova" userId="f129cd2b-52b3-442b-a534-28aff9cf3513" providerId="ADAL" clId="{EC030E44-0967-49C7-8ED8-DF0EADCCD452}" dt="2018-10-16T08:43:04.187" v="84" actId="27636"/>
          <ac:spMkLst>
            <pc:docMk/>
            <pc:sldMk cId="1543895448" sldId="349"/>
            <ac:spMk id="3" creationId="{451224E6-803E-49E9-BF6D-B9CFF57A1C99}"/>
          </ac:spMkLst>
        </pc:spChg>
      </pc:sldChg>
      <pc:sldChg chg="addSp delSp modSp add">
        <pc:chgData name="Anna Sukhova" userId="f129cd2b-52b3-442b-a534-28aff9cf3513" providerId="ADAL" clId="{EC030E44-0967-49C7-8ED8-DF0EADCCD452}" dt="2018-10-16T09:18:25.294" v="1186" actId="14100"/>
        <pc:sldMkLst>
          <pc:docMk/>
          <pc:sldMk cId="4136190309" sldId="350"/>
        </pc:sldMkLst>
        <pc:spChg chg="mod">
          <ac:chgData name="Anna Sukhova" userId="f129cd2b-52b3-442b-a534-28aff9cf3513" providerId="ADAL" clId="{EC030E44-0967-49C7-8ED8-DF0EADCCD452}" dt="2018-10-16T09:10:30.105" v="1136" actId="20577"/>
          <ac:spMkLst>
            <pc:docMk/>
            <pc:sldMk cId="4136190309" sldId="350"/>
            <ac:spMk id="2" creationId="{A8F84F21-FAD7-45F8-AC51-9428C018F909}"/>
          </ac:spMkLst>
        </pc:spChg>
        <pc:spChg chg="mod">
          <ac:chgData name="Anna Sukhova" userId="f129cd2b-52b3-442b-a534-28aff9cf3513" providerId="ADAL" clId="{EC030E44-0967-49C7-8ED8-DF0EADCCD452}" dt="2018-10-16T09:18:25.294" v="1186" actId="14100"/>
          <ac:spMkLst>
            <pc:docMk/>
            <pc:sldMk cId="4136190309" sldId="350"/>
            <ac:spMk id="3" creationId="{B58AF622-00EC-4F49-AA44-8B8C5FB205D8}"/>
          </ac:spMkLst>
        </pc:spChg>
        <pc:spChg chg="add del">
          <ac:chgData name="Anna Sukhova" userId="f129cd2b-52b3-442b-a534-28aff9cf3513" providerId="ADAL" clId="{EC030E44-0967-49C7-8ED8-DF0EADCCD452}" dt="2018-10-16T09:18:09.446" v="1183" actId="478"/>
          <ac:spMkLst>
            <pc:docMk/>
            <pc:sldMk cId="4136190309" sldId="350"/>
            <ac:spMk id="4" creationId="{436C70FF-B154-4802-8989-8C75E88B512F}"/>
          </ac:spMkLst>
        </pc:spChg>
        <pc:picChg chg="add">
          <ac:chgData name="Anna Sukhova" userId="f129cd2b-52b3-442b-a534-28aff9cf3513" providerId="ADAL" clId="{EC030E44-0967-49C7-8ED8-DF0EADCCD452}" dt="2018-10-16T09:18:13.596" v="1184"/>
          <ac:picMkLst>
            <pc:docMk/>
            <pc:sldMk cId="4136190309" sldId="350"/>
            <ac:picMk id="5" creationId="{FD42B2F1-B1F3-4830-8FAD-7905FD0D2CCC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82981859087793"/>
          <c:y val="9.1628939113075722E-2"/>
          <c:w val="0.93577066929133856"/>
          <c:h val="0.7786918812320446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230857573269618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6FE-4132-BC78-712803E3B176}"/>
                </c:ext>
              </c:extLst>
            </c:dLbl>
            <c:dLbl>
              <c:idx val="1"/>
              <c:layout>
                <c:manualLayout>
                  <c:x val="2.6625548624087853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6FE-4132-BC78-712803E3B176}"/>
                </c:ext>
              </c:extLst>
            </c:dLbl>
            <c:dLbl>
              <c:idx val="2"/>
              <c:layout>
                <c:manualLayout>
                  <c:x val="5.742297656826652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FE-4132-BC78-712803E3B176}"/>
                </c:ext>
              </c:extLst>
            </c:dLbl>
            <c:dLbl>
              <c:idx val="3"/>
              <c:layout>
                <c:manualLayout>
                  <c:x val="0.2332115671546095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FE-4132-BC78-712803E3B176}"/>
                </c:ext>
              </c:extLst>
            </c:dLbl>
            <c:dLbl>
              <c:idx val="4"/>
              <c:layout>
                <c:manualLayout>
                  <c:x val="0.25961965107982282"/>
                  <c:y val="-2.0959751994972299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6FE-4132-BC78-712803E3B1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before 2007</c:v>
                </c:pt>
                <c:pt idx="1">
                  <c:v>2010</c:v>
                </c:pt>
                <c:pt idx="2">
                  <c:v>2015</c:v>
                </c:pt>
                <c:pt idx="3">
                  <c:v>2016</c:v>
                </c:pt>
                <c:pt idx="4">
                  <c:v>2018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8</c:v>
                </c:pt>
                <c:pt idx="3">
                  <c:v>26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6FE-4132-BC78-712803E3B176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before 2007</c:v>
                </c:pt>
                <c:pt idx="1">
                  <c:v>2010</c:v>
                </c:pt>
                <c:pt idx="2">
                  <c:v>2015</c:v>
                </c:pt>
                <c:pt idx="3">
                  <c:v>2016</c:v>
                </c:pt>
                <c:pt idx="4">
                  <c:v>2018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85</c:v>
                </c:pt>
                <c:pt idx="1">
                  <c:v>83</c:v>
                </c:pt>
                <c:pt idx="2">
                  <c:v>77</c:v>
                </c:pt>
                <c:pt idx="3">
                  <c:v>59</c:v>
                </c:pt>
                <c:pt idx="4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6FE-4132-BC78-712803E3B1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279291023"/>
        <c:axId val="1054447551"/>
      </c:barChart>
      <c:catAx>
        <c:axId val="127929102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4447551"/>
        <c:crosses val="autoZero"/>
        <c:auto val="1"/>
        <c:lblAlgn val="ctr"/>
        <c:lblOffset val="100"/>
        <c:noMultiLvlLbl val="0"/>
      </c:catAx>
      <c:valAx>
        <c:axId val="1054447551"/>
        <c:scaling>
          <c:orientation val="minMax"/>
          <c:max val="85"/>
          <c:min val="0"/>
        </c:scaling>
        <c:delete val="0"/>
        <c:axPos val="t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9291023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EED32F-A707-4BED-847E-9C7959C9C2C2}" type="doc">
      <dgm:prSet loTypeId="urn:microsoft.com/office/officeart/2005/8/layout/cycle3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CF1EBDC-A682-4A4E-99F3-E0B77AB54832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Awareness campaign;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Training</a:t>
          </a:r>
        </a:p>
      </dgm:t>
    </dgm:pt>
    <dgm:pt modelId="{0941A4CF-A66F-42D0-BB90-952AF59FAB26}" type="parTrans" cxnId="{16B6E4C3-28FE-4E2D-9A5D-63FEC4C0C9D7}">
      <dgm:prSet/>
      <dgm:spPr/>
      <dgm:t>
        <a:bodyPr/>
        <a:lstStyle/>
        <a:p>
          <a:endParaRPr lang="en-US" sz="2000"/>
        </a:p>
      </dgm:t>
    </dgm:pt>
    <dgm:pt modelId="{3957E77D-5B60-4463-BEB7-3B83E4B6EE43}" type="sibTrans" cxnId="{16B6E4C3-28FE-4E2D-9A5D-63FEC4C0C9D7}">
      <dgm:prSet/>
      <dgm:spPr/>
      <dgm:t>
        <a:bodyPr/>
        <a:lstStyle/>
        <a:p>
          <a:endParaRPr lang="en-US" sz="2000"/>
        </a:p>
      </dgm:t>
    </dgm:pt>
    <dgm:pt modelId="{390F3733-315A-4D5C-A04F-52FC640F39B7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Receiving of municipal proposals by regional-level competition committee</a:t>
          </a:r>
        </a:p>
      </dgm:t>
    </dgm:pt>
    <dgm:pt modelId="{02EF78B0-68F4-40E9-B1F3-BD5BA2E1E84A}" type="parTrans" cxnId="{F3F7A3E4-0650-4903-9E7A-07F199E84A24}">
      <dgm:prSet/>
      <dgm:spPr/>
      <dgm:t>
        <a:bodyPr/>
        <a:lstStyle/>
        <a:p>
          <a:endParaRPr lang="en-US" sz="2000"/>
        </a:p>
      </dgm:t>
    </dgm:pt>
    <dgm:pt modelId="{C753D0DE-C60F-4970-8663-B0A046D2FBE0}" type="sibTrans" cxnId="{F3F7A3E4-0650-4903-9E7A-07F199E84A24}">
      <dgm:prSet/>
      <dgm:spPr/>
      <dgm:t>
        <a:bodyPr/>
        <a:lstStyle/>
        <a:p>
          <a:endParaRPr lang="en-US" sz="2000"/>
        </a:p>
      </dgm:t>
    </dgm:pt>
    <dgm:pt modelId="{2E3B42AD-9BA1-40AE-A50F-734A7BEB719B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Competitive selection</a:t>
          </a:r>
        </a:p>
      </dgm:t>
    </dgm:pt>
    <dgm:pt modelId="{A886774E-1BAB-48DF-AABF-A70C59846751}" type="parTrans" cxnId="{2CD579A9-6A7C-43C9-8BDC-B49B32E84C9E}">
      <dgm:prSet/>
      <dgm:spPr/>
      <dgm:t>
        <a:bodyPr/>
        <a:lstStyle/>
        <a:p>
          <a:endParaRPr lang="en-US" sz="2000"/>
        </a:p>
      </dgm:t>
    </dgm:pt>
    <dgm:pt modelId="{40A1D57C-9C10-465E-870B-FCF5CB76ED32}" type="sibTrans" cxnId="{2CD579A9-6A7C-43C9-8BDC-B49B32E84C9E}">
      <dgm:prSet/>
      <dgm:spPr/>
      <dgm:t>
        <a:bodyPr/>
        <a:lstStyle/>
        <a:p>
          <a:endParaRPr lang="en-US" sz="2000"/>
        </a:p>
      </dgm:t>
    </dgm:pt>
    <dgm:pt modelId="{86E13D4D-22DA-4661-857D-711F1B83AE44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b="1" kern="1200" dirty="0">
              <a:solidFill>
                <a:srgbClr val="002060"/>
              </a:solidFill>
              <a:latin typeface="+mj-lt"/>
              <a:ea typeface="+mn-ea"/>
              <a:cs typeface="+mn-cs"/>
            </a:rPr>
            <a:t>Implementation</a:t>
          </a:r>
        </a:p>
      </dgm:t>
    </dgm:pt>
    <dgm:pt modelId="{B4955C53-09EB-4D2E-A59E-A54AF4F5EC56}" type="parTrans" cxnId="{46AA566A-A85F-4ACC-85D6-77C17DAE55F4}">
      <dgm:prSet/>
      <dgm:spPr/>
      <dgm:t>
        <a:bodyPr/>
        <a:lstStyle/>
        <a:p>
          <a:endParaRPr lang="en-US" sz="2000"/>
        </a:p>
      </dgm:t>
    </dgm:pt>
    <dgm:pt modelId="{86A8C66B-F043-4CB1-B913-42A069F6EAF1}" type="sibTrans" cxnId="{46AA566A-A85F-4ACC-85D6-77C17DAE55F4}">
      <dgm:prSet/>
      <dgm:spPr/>
      <dgm:t>
        <a:bodyPr/>
        <a:lstStyle/>
        <a:p>
          <a:endParaRPr lang="en-US" sz="2000"/>
        </a:p>
      </dgm:t>
    </dgm:pt>
    <dgm:pt modelId="{914E5CAD-E42B-4EA9-A2AB-502EA18E38D7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community meetings and citizens’ direct voting</a:t>
          </a:r>
        </a:p>
      </dgm:t>
    </dgm:pt>
    <dgm:pt modelId="{2A3A3886-F538-45B4-8287-F590C27672C4}" type="parTrans" cxnId="{7AE07717-8160-4BA9-A483-B0B8A1F2AE39}">
      <dgm:prSet/>
      <dgm:spPr/>
      <dgm:t>
        <a:bodyPr/>
        <a:lstStyle/>
        <a:p>
          <a:endParaRPr lang="en-US" sz="2000"/>
        </a:p>
      </dgm:t>
    </dgm:pt>
    <dgm:pt modelId="{868E7295-1C94-4915-8B2C-709878EA4220}" type="sibTrans" cxnId="{7AE07717-8160-4BA9-A483-B0B8A1F2AE39}">
      <dgm:prSet/>
      <dgm:spPr/>
      <dgm:t>
        <a:bodyPr/>
        <a:lstStyle/>
        <a:p>
          <a:endParaRPr lang="en-US" sz="2000"/>
        </a:p>
      </dgm:t>
    </dgm:pt>
    <dgm:pt modelId="{DDF262B6-04BF-4D04-AC9D-34BB393BA36A}" type="pres">
      <dgm:prSet presAssocID="{CAEED32F-A707-4BED-847E-9C7959C9C2C2}" presName="Name0" presStyleCnt="0">
        <dgm:presLayoutVars>
          <dgm:dir/>
          <dgm:resizeHandles val="exact"/>
        </dgm:presLayoutVars>
      </dgm:prSet>
      <dgm:spPr/>
    </dgm:pt>
    <dgm:pt modelId="{8F9929B9-276A-4545-8189-EA08753F9472}" type="pres">
      <dgm:prSet presAssocID="{CAEED32F-A707-4BED-847E-9C7959C9C2C2}" presName="cycle" presStyleCnt="0"/>
      <dgm:spPr/>
    </dgm:pt>
    <dgm:pt modelId="{A98C45C2-5BFA-4265-BF49-8454C97C1B8D}" type="pres">
      <dgm:prSet presAssocID="{2CF1EBDC-A682-4A4E-99F3-E0B77AB54832}" presName="nodeFirstNode" presStyleLbl="node1" presStyleIdx="0" presStyleCnt="5">
        <dgm:presLayoutVars>
          <dgm:bulletEnabled val="1"/>
        </dgm:presLayoutVars>
      </dgm:prSet>
      <dgm:spPr/>
    </dgm:pt>
    <dgm:pt modelId="{8085071D-94AE-4F25-B809-B4ADF03E6E62}" type="pres">
      <dgm:prSet presAssocID="{3957E77D-5B60-4463-BEB7-3B83E4B6EE43}" presName="sibTransFirstNode" presStyleLbl="bgShp" presStyleIdx="0" presStyleCnt="1"/>
      <dgm:spPr/>
    </dgm:pt>
    <dgm:pt modelId="{825252DA-3AB9-4BDA-872A-22E80355C80D}" type="pres">
      <dgm:prSet presAssocID="{914E5CAD-E42B-4EA9-A2AB-502EA18E38D7}" presName="nodeFollowingNodes" presStyleLbl="node1" presStyleIdx="1" presStyleCnt="5">
        <dgm:presLayoutVars>
          <dgm:bulletEnabled val="1"/>
        </dgm:presLayoutVars>
      </dgm:prSet>
      <dgm:spPr/>
    </dgm:pt>
    <dgm:pt modelId="{A6977A0D-0D8E-440D-B65E-FA9AF39BFF26}" type="pres">
      <dgm:prSet presAssocID="{390F3733-315A-4D5C-A04F-52FC640F39B7}" presName="nodeFollowingNodes" presStyleLbl="node1" presStyleIdx="2" presStyleCnt="5" custScaleX="109708" custRadScaleRad="109721" custRadScaleInc="-23408">
        <dgm:presLayoutVars>
          <dgm:bulletEnabled val="1"/>
        </dgm:presLayoutVars>
      </dgm:prSet>
      <dgm:spPr/>
    </dgm:pt>
    <dgm:pt modelId="{EC2168EA-E189-4374-AB1D-20157F8AF7F8}" type="pres">
      <dgm:prSet presAssocID="{2E3B42AD-9BA1-40AE-A50F-734A7BEB719B}" presName="nodeFollowingNodes" presStyleLbl="node1" presStyleIdx="3" presStyleCnt="5" custRadScaleRad="106417" custRadScaleInc="19096">
        <dgm:presLayoutVars>
          <dgm:bulletEnabled val="1"/>
        </dgm:presLayoutVars>
      </dgm:prSet>
      <dgm:spPr/>
    </dgm:pt>
    <dgm:pt modelId="{86050E4E-2406-4E5E-B431-3EDE8F4598E6}" type="pres">
      <dgm:prSet presAssocID="{86E13D4D-22DA-4661-857D-711F1B83AE44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B9199214-8BFF-43B6-A21E-91638C70AD61}" type="presOf" srcId="{3957E77D-5B60-4463-BEB7-3B83E4B6EE43}" destId="{8085071D-94AE-4F25-B809-B4ADF03E6E62}" srcOrd="0" destOrd="0" presId="urn:microsoft.com/office/officeart/2005/8/layout/cycle3"/>
    <dgm:cxn modelId="{E5F00E16-11CE-4362-8E85-545BA7336338}" type="presOf" srcId="{86E13D4D-22DA-4661-857D-711F1B83AE44}" destId="{86050E4E-2406-4E5E-B431-3EDE8F4598E6}" srcOrd="0" destOrd="0" presId="urn:microsoft.com/office/officeart/2005/8/layout/cycle3"/>
    <dgm:cxn modelId="{7AE07717-8160-4BA9-A483-B0B8A1F2AE39}" srcId="{CAEED32F-A707-4BED-847E-9C7959C9C2C2}" destId="{914E5CAD-E42B-4EA9-A2AB-502EA18E38D7}" srcOrd="1" destOrd="0" parTransId="{2A3A3886-F538-45B4-8287-F590C27672C4}" sibTransId="{868E7295-1C94-4915-8B2C-709878EA4220}"/>
    <dgm:cxn modelId="{46AA566A-A85F-4ACC-85D6-77C17DAE55F4}" srcId="{CAEED32F-A707-4BED-847E-9C7959C9C2C2}" destId="{86E13D4D-22DA-4661-857D-711F1B83AE44}" srcOrd="4" destOrd="0" parTransId="{B4955C53-09EB-4D2E-A59E-A54AF4F5EC56}" sibTransId="{86A8C66B-F043-4CB1-B913-42A069F6EAF1}"/>
    <dgm:cxn modelId="{B6672475-362E-4F62-8E55-426CC566BF67}" type="presOf" srcId="{CAEED32F-A707-4BED-847E-9C7959C9C2C2}" destId="{DDF262B6-04BF-4D04-AC9D-34BB393BA36A}" srcOrd="0" destOrd="0" presId="urn:microsoft.com/office/officeart/2005/8/layout/cycle3"/>
    <dgm:cxn modelId="{0D79F275-A2B6-44FD-A5B9-F44D5C4C223B}" type="presOf" srcId="{390F3733-315A-4D5C-A04F-52FC640F39B7}" destId="{A6977A0D-0D8E-440D-B65E-FA9AF39BFF26}" srcOrd="0" destOrd="0" presId="urn:microsoft.com/office/officeart/2005/8/layout/cycle3"/>
    <dgm:cxn modelId="{3AAF198F-905A-4745-B839-B8C465DD4CBE}" type="presOf" srcId="{2E3B42AD-9BA1-40AE-A50F-734A7BEB719B}" destId="{EC2168EA-E189-4374-AB1D-20157F8AF7F8}" srcOrd="0" destOrd="0" presId="urn:microsoft.com/office/officeart/2005/8/layout/cycle3"/>
    <dgm:cxn modelId="{91EEDD9B-ABED-4B94-A998-CEDAE87F7CBA}" type="presOf" srcId="{2CF1EBDC-A682-4A4E-99F3-E0B77AB54832}" destId="{A98C45C2-5BFA-4265-BF49-8454C97C1B8D}" srcOrd="0" destOrd="0" presId="urn:microsoft.com/office/officeart/2005/8/layout/cycle3"/>
    <dgm:cxn modelId="{2CD579A9-6A7C-43C9-8BDC-B49B32E84C9E}" srcId="{CAEED32F-A707-4BED-847E-9C7959C9C2C2}" destId="{2E3B42AD-9BA1-40AE-A50F-734A7BEB719B}" srcOrd="3" destOrd="0" parTransId="{A886774E-1BAB-48DF-AABF-A70C59846751}" sibTransId="{40A1D57C-9C10-465E-870B-FCF5CB76ED32}"/>
    <dgm:cxn modelId="{20B5C4AA-4AA8-4339-B930-CA9A2E15789D}" type="presOf" srcId="{914E5CAD-E42B-4EA9-A2AB-502EA18E38D7}" destId="{825252DA-3AB9-4BDA-872A-22E80355C80D}" srcOrd="0" destOrd="0" presId="urn:microsoft.com/office/officeart/2005/8/layout/cycle3"/>
    <dgm:cxn modelId="{16B6E4C3-28FE-4E2D-9A5D-63FEC4C0C9D7}" srcId="{CAEED32F-A707-4BED-847E-9C7959C9C2C2}" destId="{2CF1EBDC-A682-4A4E-99F3-E0B77AB54832}" srcOrd="0" destOrd="0" parTransId="{0941A4CF-A66F-42D0-BB90-952AF59FAB26}" sibTransId="{3957E77D-5B60-4463-BEB7-3B83E4B6EE43}"/>
    <dgm:cxn modelId="{F3F7A3E4-0650-4903-9E7A-07F199E84A24}" srcId="{CAEED32F-A707-4BED-847E-9C7959C9C2C2}" destId="{390F3733-315A-4D5C-A04F-52FC640F39B7}" srcOrd="2" destOrd="0" parTransId="{02EF78B0-68F4-40E9-B1F3-BD5BA2E1E84A}" sibTransId="{C753D0DE-C60F-4970-8663-B0A046D2FBE0}"/>
    <dgm:cxn modelId="{3F9C1AAE-6A58-4F09-875F-8ACD7322405C}" type="presParOf" srcId="{DDF262B6-04BF-4D04-AC9D-34BB393BA36A}" destId="{8F9929B9-276A-4545-8189-EA08753F9472}" srcOrd="0" destOrd="0" presId="urn:microsoft.com/office/officeart/2005/8/layout/cycle3"/>
    <dgm:cxn modelId="{47187365-0013-4CE9-A7C3-1C37CDC75854}" type="presParOf" srcId="{8F9929B9-276A-4545-8189-EA08753F9472}" destId="{A98C45C2-5BFA-4265-BF49-8454C97C1B8D}" srcOrd="0" destOrd="0" presId="urn:microsoft.com/office/officeart/2005/8/layout/cycle3"/>
    <dgm:cxn modelId="{01AE6D51-34DF-49B8-944B-3FBBB52ED34D}" type="presParOf" srcId="{8F9929B9-276A-4545-8189-EA08753F9472}" destId="{8085071D-94AE-4F25-B809-B4ADF03E6E62}" srcOrd="1" destOrd="0" presId="urn:microsoft.com/office/officeart/2005/8/layout/cycle3"/>
    <dgm:cxn modelId="{B62CCB1C-8601-4BD7-9668-FB69748A35E1}" type="presParOf" srcId="{8F9929B9-276A-4545-8189-EA08753F9472}" destId="{825252DA-3AB9-4BDA-872A-22E80355C80D}" srcOrd="2" destOrd="0" presId="urn:microsoft.com/office/officeart/2005/8/layout/cycle3"/>
    <dgm:cxn modelId="{CFC30114-F86E-48E4-AF94-A4470B480FCE}" type="presParOf" srcId="{8F9929B9-276A-4545-8189-EA08753F9472}" destId="{A6977A0D-0D8E-440D-B65E-FA9AF39BFF26}" srcOrd="3" destOrd="0" presId="urn:microsoft.com/office/officeart/2005/8/layout/cycle3"/>
    <dgm:cxn modelId="{A096BCE0-B0CF-4FCE-B524-C40A37784D12}" type="presParOf" srcId="{8F9929B9-276A-4545-8189-EA08753F9472}" destId="{EC2168EA-E189-4374-AB1D-20157F8AF7F8}" srcOrd="4" destOrd="0" presId="urn:microsoft.com/office/officeart/2005/8/layout/cycle3"/>
    <dgm:cxn modelId="{9BD5C842-38E3-45AF-9D34-B1B7658CE710}" type="presParOf" srcId="{8F9929B9-276A-4545-8189-EA08753F9472}" destId="{86050E4E-2406-4E5E-B431-3EDE8F4598E6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AB901D-1479-4546-876C-49D935A17CDB}" type="doc">
      <dgm:prSet loTypeId="urn:microsoft.com/office/officeart/2018/2/layout/IconVerticalSolidList" loCatId="icon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3ADDEF-9744-49BA-9500-19CB879EC88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Regional model (with municipalities subsidized from the regional budget)</a:t>
          </a:r>
        </a:p>
      </dgm:t>
    </dgm:pt>
    <dgm:pt modelId="{81C91A4B-9314-4E53-B0E0-11EC33C95EFD}" type="parTrans" cxnId="{FD2ED9D5-039B-4C33-A602-60F4C62A82B1}">
      <dgm:prSet/>
      <dgm:spPr/>
      <dgm:t>
        <a:bodyPr/>
        <a:lstStyle/>
        <a:p>
          <a:endParaRPr lang="en-US" sz="2800"/>
        </a:p>
      </dgm:t>
    </dgm:pt>
    <dgm:pt modelId="{25852CC7-DBA5-43A4-BE8F-EBFAAC119C1B}" type="sibTrans" cxnId="{FD2ED9D5-039B-4C33-A602-60F4C62A82B1}">
      <dgm:prSet/>
      <dgm:spPr/>
      <dgm:t>
        <a:bodyPr/>
        <a:lstStyle/>
        <a:p>
          <a:endParaRPr lang="en-US"/>
        </a:p>
      </dgm:t>
    </dgm:pt>
    <dgm:pt modelId="{4344522B-8588-4B4E-99A5-9EE37008BC2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Competition based on formal criteria aimed to: </a:t>
          </a:r>
        </a:p>
      </dgm:t>
    </dgm:pt>
    <dgm:pt modelId="{737554AE-B157-4FE4-AF42-7D6B493D0F77}" type="parTrans" cxnId="{2AEB002A-3DBC-4AE5-A2E5-14F89538B48E}">
      <dgm:prSet/>
      <dgm:spPr/>
      <dgm:t>
        <a:bodyPr/>
        <a:lstStyle/>
        <a:p>
          <a:endParaRPr lang="en-US" sz="2800"/>
        </a:p>
      </dgm:t>
    </dgm:pt>
    <dgm:pt modelId="{6D401FA6-EA68-4143-A642-9BA83900FEA3}" type="sibTrans" cxnId="{2AEB002A-3DBC-4AE5-A2E5-14F89538B48E}">
      <dgm:prSet/>
      <dgm:spPr/>
      <dgm:t>
        <a:bodyPr/>
        <a:lstStyle/>
        <a:p>
          <a:endParaRPr lang="en-US"/>
        </a:p>
      </dgm:t>
    </dgm:pt>
    <dgm:pt modelId="{57DDF2AE-468F-46B2-B634-11DF2A1C2D0F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sz="1400" dirty="0"/>
            <a:t>prioritize the projects most supported by communities</a:t>
          </a:r>
        </a:p>
      </dgm:t>
    </dgm:pt>
    <dgm:pt modelId="{34909F71-176B-4E4E-BF43-E68CC31BBB4A}" type="parTrans" cxnId="{611778DD-885E-4A4E-BFA5-7599E96AC32F}">
      <dgm:prSet/>
      <dgm:spPr/>
      <dgm:t>
        <a:bodyPr/>
        <a:lstStyle/>
        <a:p>
          <a:endParaRPr lang="en-US" sz="2800"/>
        </a:p>
      </dgm:t>
    </dgm:pt>
    <dgm:pt modelId="{E4FE2D74-7D4C-4C15-9428-6D2D05E3C031}" type="sibTrans" cxnId="{611778DD-885E-4A4E-BFA5-7599E96AC32F}">
      <dgm:prSet/>
      <dgm:spPr/>
      <dgm:t>
        <a:bodyPr/>
        <a:lstStyle/>
        <a:p>
          <a:endParaRPr lang="en-US"/>
        </a:p>
      </dgm:t>
    </dgm:pt>
    <dgm:pt modelId="{28A8ADF2-9F07-49B4-BB3E-479486343917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sz="1400" dirty="0"/>
            <a:t>mobilize community resources </a:t>
          </a:r>
        </a:p>
      </dgm:t>
    </dgm:pt>
    <dgm:pt modelId="{B540AD60-95F6-4B6F-9D92-45CAD464D86D}" type="parTrans" cxnId="{64065673-323E-45E2-A765-4CCBD2264D33}">
      <dgm:prSet/>
      <dgm:spPr/>
      <dgm:t>
        <a:bodyPr/>
        <a:lstStyle/>
        <a:p>
          <a:endParaRPr lang="en-US" sz="2800"/>
        </a:p>
      </dgm:t>
    </dgm:pt>
    <dgm:pt modelId="{8BC22BF8-75C2-4CA8-BA14-4F3F5A29B0F9}" type="sibTrans" cxnId="{64065673-323E-45E2-A765-4CCBD2264D33}">
      <dgm:prSet/>
      <dgm:spPr/>
      <dgm:t>
        <a:bodyPr/>
        <a:lstStyle/>
        <a:p>
          <a:endParaRPr lang="en-US"/>
        </a:p>
      </dgm:t>
    </dgm:pt>
    <dgm:pt modelId="{96966FDA-A170-405E-AF0E-3464787474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Co-financing by population and business  </a:t>
          </a:r>
        </a:p>
      </dgm:t>
    </dgm:pt>
    <dgm:pt modelId="{EA44CFB3-BF8D-4780-A365-925BC9B4BCC9}" type="parTrans" cxnId="{D3293EF8-84E4-4457-8582-0BE1363E35D7}">
      <dgm:prSet/>
      <dgm:spPr/>
      <dgm:t>
        <a:bodyPr/>
        <a:lstStyle/>
        <a:p>
          <a:endParaRPr lang="en-US" sz="2800"/>
        </a:p>
      </dgm:t>
    </dgm:pt>
    <dgm:pt modelId="{A563F4ED-0B2E-478C-AAE5-4E6F46EDBDED}" type="sibTrans" cxnId="{D3293EF8-84E4-4457-8582-0BE1363E35D7}">
      <dgm:prSet/>
      <dgm:spPr/>
      <dgm:t>
        <a:bodyPr/>
        <a:lstStyle/>
        <a:p>
          <a:endParaRPr lang="en-US"/>
        </a:p>
      </dgm:t>
    </dgm:pt>
    <dgm:pt modelId="{230B13DA-A7EF-43DE-A49F-C745D67706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Initiative groups (delegates) </a:t>
          </a:r>
        </a:p>
      </dgm:t>
    </dgm:pt>
    <dgm:pt modelId="{333EE493-6457-460C-90B4-89868DBACCEB}" type="parTrans" cxnId="{72C023B1-8AB8-4C0D-A59D-EDA0EFA590BD}">
      <dgm:prSet/>
      <dgm:spPr/>
      <dgm:t>
        <a:bodyPr/>
        <a:lstStyle/>
        <a:p>
          <a:endParaRPr lang="en-US" sz="2800"/>
        </a:p>
      </dgm:t>
    </dgm:pt>
    <dgm:pt modelId="{607CE1E1-C4B5-4B03-8185-59CEB02BF7F0}" type="sibTrans" cxnId="{72C023B1-8AB8-4C0D-A59D-EDA0EFA590BD}">
      <dgm:prSet/>
      <dgm:spPr/>
      <dgm:t>
        <a:bodyPr/>
        <a:lstStyle/>
        <a:p>
          <a:endParaRPr lang="en-US"/>
        </a:p>
      </dgm:t>
    </dgm:pt>
    <dgm:pt modelId="{2A25D0B3-AAB7-4582-862A-112909236F95}" type="pres">
      <dgm:prSet presAssocID="{9DAB901D-1479-4546-876C-49D935A17CDB}" presName="root" presStyleCnt="0">
        <dgm:presLayoutVars>
          <dgm:dir/>
          <dgm:resizeHandles val="exact"/>
        </dgm:presLayoutVars>
      </dgm:prSet>
      <dgm:spPr/>
    </dgm:pt>
    <dgm:pt modelId="{8E471DEE-A1A7-4C00-8825-C36781416C8A}" type="pres">
      <dgm:prSet presAssocID="{463ADDEF-9744-49BA-9500-19CB879EC889}" presName="compNode" presStyleCnt="0"/>
      <dgm:spPr/>
    </dgm:pt>
    <dgm:pt modelId="{0BB66189-4179-4DF1-83AE-F3BDC23BD836}" type="pres">
      <dgm:prSet presAssocID="{463ADDEF-9744-49BA-9500-19CB879EC889}" presName="bgRect" presStyleLbl="bgShp" presStyleIdx="0" presStyleCnt="4"/>
      <dgm:spPr/>
    </dgm:pt>
    <dgm:pt modelId="{27B65398-7179-479F-B24D-14AE8CCD1019}" type="pres">
      <dgm:prSet presAssocID="{463ADDEF-9744-49BA-9500-19CB879EC88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B3099725-7A1F-44D8-A92E-B2EF6343672A}" type="pres">
      <dgm:prSet presAssocID="{463ADDEF-9744-49BA-9500-19CB879EC889}" presName="spaceRect" presStyleCnt="0"/>
      <dgm:spPr/>
    </dgm:pt>
    <dgm:pt modelId="{2F4E1C8A-8020-474E-B6E5-9BF5AE3FFFE5}" type="pres">
      <dgm:prSet presAssocID="{463ADDEF-9744-49BA-9500-19CB879EC889}" presName="parTx" presStyleLbl="revTx" presStyleIdx="0" presStyleCnt="5">
        <dgm:presLayoutVars>
          <dgm:chMax val="0"/>
          <dgm:chPref val="0"/>
        </dgm:presLayoutVars>
      </dgm:prSet>
      <dgm:spPr/>
    </dgm:pt>
    <dgm:pt modelId="{927FFF4E-D0B6-47CC-AD0D-3C90D1BA8CBB}" type="pres">
      <dgm:prSet presAssocID="{25852CC7-DBA5-43A4-BE8F-EBFAAC119C1B}" presName="sibTrans" presStyleCnt="0"/>
      <dgm:spPr/>
    </dgm:pt>
    <dgm:pt modelId="{2984CDD4-06EB-4A57-B357-B3DAC40498D9}" type="pres">
      <dgm:prSet presAssocID="{4344522B-8588-4B4E-99A5-9EE37008BC2C}" presName="compNode" presStyleCnt="0"/>
      <dgm:spPr/>
    </dgm:pt>
    <dgm:pt modelId="{6C1353CB-9C4A-4DB0-9517-971E8CBE576C}" type="pres">
      <dgm:prSet presAssocID="{4344522B-8588-4B4E-99A5-9EE37008BC2C}" presName="bgRect" presStyleLbl="bgShp" presStyleIdx="1" presStyleCnt="4"/>
      <dgm:spPr/>
    </dgm:pt>
    <dgm:pt modelId="{CABE710D-A345-4B2A-8929-DD051706C736}" type="pres">
      <dgm:prSet presAssocID="{4344522B-8588-4B4E-99A5-9EE37008BC2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304A69D-7138-4CDA-97BA-73D1529BA553}" type="pres">
      <dgm:prSet presAssocID="{4344522B-8588-4B4E-99A5-9EE37008BC2C}" presName="spaceRect" presStyleCnt="0"/>
      <dgm:spPr/>
    </dgm:pt>
    <dgm:pt modelId="{B0E6DED4-F750-4F83-A463-E3792EAED51A}" type="pres">
      <dgm:prSet presAssocID="{4344522B-8588-4B4E-99A5-9EE37008BC2C}" presName="parTx" presStyleLbl="revTx" presStyleIdx="1" presStyleCnt="5">
        <dgm:presLayoutVars>
          <dgm:chMax val="0"/>
          <dgm:chPref val="0"/>
        </dgm:presLayoutVars>
      </dgm:prSet>
      <dgm:spPr/>
    </dgm:pt>
    <dgm:pt modelId="{038A3915-DFDD-4E6F-9903-0F6279BB1856}" type="pres">
      <dgm:prSet presAssocID="{4344522B-8588-4B4E-99A5-9EE37008BC2C}" presName="desTx" presStyleLbl="revTx" presStyleIdx="2" presStyleCnt="5">
        <dgm:presLayoutVars/>
      </dgm:prSet>
      <dgm:spPr/>
    </dgm:pt>
    <dgm:pt modelId="{3E9EF32F-A7F4-43FB-8531-E14F1A028206}" type="pres">
      <dgm:prSet presAssocID="{6D401FA6-EA68-4143-A642-9BA83900FEA3}" presName="sibTrans" presStyleCnt="0"/>
      <dgm:spPr/>
    </dgm:pt>
    <dgm:pt modelId="{3E043C29-37A9-44DA-B928-05F58D68CDDA}" type="pres">
      <dgm:prSet presAssocID="{96966FDA-A170-405E-AF0E-346478747481}" presName="compNode" presStyleCnt="0"/>
      <dgm:spPr/>
    </dgm:pt>
    <dgm:pt modelId="{B075CA74-3A86-43AE-BCBE-D89F6CBBDD69}" type="pres">
      <dgm:prSet presAssocID="{96966FDA-A170-405E-AF0E-346478747481}" presName="bgRect" presStyleLbl="bgShp" presStyleIdx="2" presStyleCnt="4"/>
      <dgm:spPr/>
    </dgm:pt>
    <dgm:pt modelId="{3E3C4757-CFB7-47D9-9EFA-8774E42645A4}" type="pres">
      <dgm:prSet presAssocID="{96966FDA-A170-405E-AF0E-34647874748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4007B89E-21BA-49AC-A29D-0A48C0047CED}" type="pres">
      <dgm:prSet presAssocID="{96966FDA-A170-405E-AF0E-346478747481}" presName="spaceRect" presStyleCnt="0"/>
      <dgm:spPr/>
    </dgm:pt>
    <dgm:pt modelId="{C5F38E54-CBAD-46CF-8192-30B99C62D344}" type="pres">
      <dgm:prSet presAssocID="{96966FDA-A170-405E-AF0E-346478747481}" presName="parTx" presStyleLbl="revTx" presStyleIdx="3" presStyleCnt="5">
        <dgm:presLayoutVars>
          <dgm:chMax val="0"/>
          <dgm:chPref val="0"/>
        </dgm:presLayoutVars>
      </dgm:prSet>
      <dgm:spPr/>
    </dgm:pt>
    <dgm:pt modelId="{C89FBB72-E6A8-4E12-8CD3-5BA1C2B19E72}" type="pres">
      <dgm:prSet presAssocID="{A563F4ED-0B2E-478C-AAE5-4E6F46EDBDED}" presName="sibTrans" presStyleCnt="0"/>
      <dgm:spPr/>
    </dgm:pt>
    <dgm:pt modelId="{A63F392C-C927-48BB-A4AE-31D70D01BA35}" type="pres">
      <dgm:prSet presAssocID="{230B13DA-A7EF-43DE-A49F-C745D6770681}" presName="compNode" presStyleCnt="0"/>
      <dgm:spPr/>
    </dgm:pt>
    <dgm:pt modelId="{855FE751-0A45-4237-B6AA-F5399EDDCB68}" type="pres">
      <dgm:prSet presAssocID="{230B13DA-A7EF-43DE-A49F-C745D6770681}" presName="bgRect" presStyleLbl="bgShp" presStyleIdx="3" presStyleCnt="4"/>
      <dgm:spPr/>
    </dgm:pt>
    <dgm:pt modelId="{5EDA0384-C612-4ED4-921D-65EB9CE89A1B}" type="pres">
      <dgm:prSet presAssocID="{230B13DA-A7EF-43DE-A49F-C745D677068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6CC44130-FFEC-48FC-8723-054491DC989D}" type="pres">
      <dgm:prSet presAssocID="{230B13DA-A7EF-43DE-A49F-C745D6770681}" presName="spaceRect" presStyleCnt="0"/>
      <dgm:spPr/>
    </dgm:pt>
    <dgm:pt modelId="{B4B6C175-DBDE-42B8-8896-E57F51358B3D}" type="pres">
      <dgm:prSet presAssocID="{230B13DA-A7EF-43DE-A49F-C745D6770681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5215112-69A2-4EDD-AD2B-1985D8D8E2D2}" type="presOf" srcId="{28A8ADF2-9F07-49B4-BB3E-479486343917}" destId="{038A3915-DFDD-4E6F-9903-0F6279BB1856}" srcOrd="0" destOrd="1" presId="urn:microsoft.com/office/officeart/2018/2/layout/IconVerticalSolidList"/>
    <dgm:cxn modelId="{2AEB002A-3DBC-4AE5-A2E5-14F89538B48E}" srcId="{9DAB901D-1479-4546-876C-49D935A17CDB}" destId="{4344522B-8588-4B4E-99A5-9EE37008BC2C}" srcOrd="1" destOrd="0" parTransId="{737554AE-B157-4FE4-AF42-7D6B493D0F77}" sibTransId="{6D401FA6-EA68-4143-A642-9BA83900FEA3}"/>
    <dgm:cxn modelId="{64065673-323E-45E2-A765-4CCBD2264D33}" srcId="{4344522B-8588-4B4E-99A5-9EE37008BC2C}" destId="{28A8ADF2-9F07-49B4-BB3E-479486343917}" srcOrd="1" destOrd="0" parTransId="{B540AD60-95F6-4B6F-9D92-45CAD464D86D}" sibTransId="{8BC22BF8-75C2-4CA8-BA14-4F3F5A29B0F9}"/>
    <dgm:cxn modelId="{91834879-D94F-4C2F-9D25-A4DDE4C3A334}" type="presOf" srcId="{230B13DA-A7EF-43DE-A49F-C745D6770681}" destId="{B4B6C175-DBDE-42B8-8896-E57F51358B3D}" srcOrd="0" destOrd="0" presId="urn:microsoft.com/office/officeart/2018/2/layout/IconVerticalSolidList"/>
    <dgm:cxn modelId="{2161637A-F683-4D2A-B450-E36E81D42804}" type="presOf" srcId="{9DAB901D-1479-4546-876C-49D935A17CDB}" destId="{2A25D0B3-AAB7-4582-862A-112909236F95}" srcOrd="0" destOrd="0" presId="urn:microsoft.com/office/officeart/2018/2/layout/IconVerticalSolidList"/>
    <dgm:cxn modelId="{CA5CFA8D-B78D-4CAF-A348-6AB715328FB2}" type="presOf" srcId="{463ADDEF-9744-49BA-9500-19CB879EC889}" destId="{2F4E1C8A-8020-474E-B6E5-9BF5AE3FFFE5}" srcOrd="0" destOrd="0" presId="urn:microsoft.com/office/officeart/2018/2/layout/IconVerticalSolidList"/>
    <dgm:cxn modelId="{6D995090-28B5-4FD6-A2CB-9BD5A7B3A1D8}" type="presOf" srcId="{96966FDA-A170-405E-AF0E-346478747481}" destId="{C5F38E54-CBAD-46CF-8192-30B99C62D344}" srcOrd="0" destOrd="0" presId="urn:microsoft.com/office/officeart/2018/2/layout/IconVerticalSolidList"/>
    <dgm:cxn modelId="{72C023B1-8AB8-4C0D-A59D-EDA0EFA590BD}" srcId="{9DAB901D-1479-4546-876C-49D935A17CDB}" destId="{230B13DA-A7EF-43DE-A49F-C745D6770681}" srcOrd="3" destOrd="0" parTransId="{333EE493-6457-460C-90B4-89868DBACCEB}" sibTransId="{607CE1E1-C4B5-4B03-8185-59CEB02BF7F0}"/>
    <dgm:cxn modelId="{FD2ED9D5-039B-4C33-A602-60F4C62A82B1}" srcId="{9DAB901D-1479-4546-876C-49D935A17CDB}" destId="{463ADDEF-9744-49BA-9500-19CB879EC889}" srcOrd="0" destOrd="0" parTransId="{81C91A4B-9314-4E53-B0E0-11EC33C95EFD}" sibTransId="{25852CC7-DBA5-43A4-BE8F-EBFAAC119C1B}"/>
    <dgm:cxn modelId="{6C7E27D9-E4C7-4AAD-9E2E-B50D3163B791}" type="presOf" srcId="{4344522B-8588-4B4E-99A5-9EE37008BC2C}" destId="{B0E6DED4-F750-4F83-A463-E3792EAED51A}" srcOrd="0" destOrd="0" presId="urn:microsoft.com/office/officeart/2018/2/layout/IconVerticalSolidList"/>
    <dgm:cxn modelId="{611778DD-885E-4A4E-BFA5-7599E96AC32F}" srcId="{4344522B-8588-4B4E-99A5-9EE37008BC2C}" destId="{57DDF2AE-468F-46B2-B634-11DF2A1C2D0F}" srcOrd="0" destOrd="0" parTransId="{34909F71-176B-4E4E-BF43-E68CC31BBB4A}" sibTransId="{E4FE2D74-7D4C-4C15-9428-6D2D05E3C031}"/>
    <dgm:cxn modelId="{0F4337EA-7FD5-4C3B-90C1-DD3375FF7EC8}" type="presOf" srcId="{57DDF2AE-468F-46B2-B634-11DF2A1C2D0F}" destId="{038A3915-DFDD-4E6F-9903-0F6279BB1856}" srcOrd="0" destOrd="0" presId="urn:microsoft.com/office/officeart/2018/2/layout/IconVerticalSolidList"/>
    <dgm:cxn modelId="{D3293EF8-84E4-4457-8582-0BE1363E35D7}" srcId="{9DAB901D-1479-4546-876C-49D935A17CDB}" destId="{96966FDA-A170-405E-AF0E-346478747481}" srcOrd="2" destOrd="0" parTransId="{EA44CFB3-BF8D-4780-A365-925BC9B4BCC9}" sibTransId="{A563F4ED-0B2E-478C-AAE5-4E6F46EDBDED}"/>
    <dgm:cxn modelId="{63DF0B78-F13D-4B2F-A49D-438D119CD9C3}" type="presParOf" srcId="{2A25D0B3-AAB7-4582-862A-112909236F95}" destId="{8E471DEE-A1A7-4C00-8825-C36781416C8A}" srcOrd="0" destOrd="0" presId="urn:microsoft.com/office/officeart/2018/2/layout/IconVerticalSolidList"/>
    <dgm:cxn modelId="{CC10715F-949B-479B-AECE-13B9C46D29B2}" type="presParOf" srcId="{8E471DEE-A1A7-4C00-8825-C36781416C8A}" destId="{0BB66189-4179-4DF1-83AE-F3BDC23BD836}" srcOrd="0" destOrd="0" presId="urn:microsoft.com/office/officeart/2018/2/layout/IconVerticalSolidList"/>
    <dgm:cxn modelId="{7B5387B6-5335-47C8-A1C2-9BC5F39C92A5}" type="presParOf" srcId="{8E471DEE-A1A7-4C00-8825-C36781416C8A}" destId="{27B65398-7179-479F-B24D-14AE8CCD1019}" srcOrd="1" destOrd="0" presId="urn:microsoft.com/office/officeart/2018/2/layout/IconVerticalSolidList"/>
    <dgm:cxn modelId="{69F1E70D-42B2-46C3-B04B-3C0F0FD13ECE}" type="presParOf" srcId="{8E471DEE-A1A7-4C00-8825-C36781416C8A}" destId="{B3099725-7A1F-44D8-A92E-B2EF6343672A}" srcOrd="2" destOrd="0" presId="urn:microsoft.com/office/officeart/2018/2/layout/IconVerticalSolidList"/>
    <dgm:cxn modelId="{019A31C8-69C4-4F5F-ADF4-370511151DB6}" type="presParOf" srcId="{8E471DEE-A1A7-4C00-8825-C36781416C8A}" destId="{2F4E1C8A-8020-474E-B6E5-9BF5AE3FFFE5}" srcOrd="3" destOrd="0" presId="urn:microsoft.com/office/officeart/2018/2/layout/IconVerticalSolidList"/>
    <dgm:cxn modelId="{4A2E458B-7143-4C17-8107-BC19C74F1DEA}" type="presParOf" srcId="{2A25D0B3-AAB7-4582-862A-112909236F95}" destId="{927FFF4E-D0B6-47CC-AD0D-3C90D1BA8CBB}" srcOrd="1" destOrd="0" presId="urn:microsoft.com/office/officeart/2018/2/layout/IconVerticalSolidList"/>
    <dgm:cxn modelId="{8A9548D8-7D2F-4DA2-A2E7-65AB4B7F4746}" type="presParOf" srcId="{2A25D0B3-AAB7-4582-862A-112909236F95}" destId="{2984CDD4-06EB-4A57-B357-B3DAC40498D9}" srcOrd="2" destOrd="0" presId="urn:microsoft.com/office/officeart/2018/2/layout/IconVerticalSolidList"/>
    <dgm:cxn modelId="{1E80A092-35E2-4FC4-8697-E9B0F197CE07}" type="presParOf" srcId="{2984CDD4-06EB-4A57-B357-B3DAC40498D9}" destId="{6C1353CB-9C4A-4DB0-9517-971E8CBE576C}" srcOrd="0" destOrd="0" presId="urn:microsoft.com/office/officeart/2018/2/layout/IconVerticalSolidList"/>
    <dgm:cxn modelId="{24DD90DB-9EFD-476E-9984-6DDDB536709A}" type="presParOf" srcId="{2984CDD4-06EB-4A57-B357-B3DAC40498D9}" destId="{CABE710D-A345-4B2A-8929-DD051706C736}" srcOrd="1" destOrd="0" presId="urn:microsoft.com/office/officeart/2018/2/layout/IconVerticalSolidList"/>
    <dgm:cxn modelId="{E1690BE9-A395-4342-BDBE-994718E064D1}" type="presParOf" srcId="{2984CDD4-06EB-4A57-B357-B3DAC40498D9}" destId="{5304A69D-7138-4CDA-97BA-73D1529BA553}" srcOrd="2" destOrd="0" presId="urn:microsoft.com/office/officeart/2018/2/layout/IconVerticalSolidList"/>
    <dgm:cxn modelId="{12BFD98C-0FA8-443D-9654-EA9691EB7BDC}" type="presParOf" srcId="{2984CDD4-06EB-4A57-B357-B3DAC40498D9}" destId="{B0E6DED4-F750-4F83-A463-E3792EAED51A}" srcOrd="3" destOrd="0" presId="urn:microsoft.com/office/officeart/2018/2/layout/IconVerticalSolidList"/>
    <dgm:cxn modelId="{BCCAB6DC-D975-4365-B7E7-84909DC310FE}" type="presParOf" srcId="{2984CDD4-06EB-4A57-B357-B3DAC40498D9}" destId="{038A3915-DFDD-4E6F-9903-0F6279BB1856}" srcOrd="4" destOrd="0" presId="urn:microsoft.com/office/officeart/2018/2/layout/IconVerticalSolidList"/>
    <dgm:cxn modelId="{AD9ABB0E-A838-4701-99C4-62CF417A11C8}" type="presParOf" srcId="{2A25D0B3-AAB7-4582-862A-112909236F95}" destId="{3E9EF32F-A7F4-43FB-8531-E14F1A028206}" srcOrd="3" destOrd="0" presId="urn:microsoft.com/office/officeart/2018/2/layout/IconVerticalSolidList"/>
    <dgm:cxn modelId="{DF0D4647-A5B2-4D63-8C30-B911EAF2A22E}" type="presParOf" srcId="{2A25D0B3-AAB7-4582-862A-112909236F95}" destId="{3E043C29-37A9-44DA-B928-05F58D68CDDA}" srcOrd="4" destOrd="0" presId="urn:microsoft.com/office/officeart/2018/2/layout/IconVerticalSolidList"/>
    <dgm:cxn modelId="{C2F84BE9-7521-45F1-BC25-DE355B58DAC4}" type="presParOf" srcId="{3E043C29-37A9-44DA-B928-05F58D68CDDA}" destId="{B075CA74-3A86-43AE-BCBE-D89F6CBBDD69}" srcOrd="0" destOrd="0" presId="urn:microsoft.com/office/officeart/2018/2/layout/IconVerticalSolidList"/>
    <dgm:cxn modelId="{E58A3CF3-01E0-4A7F-84C1-6840B85A6B3B}" type="presParOf" srcId="{3E043C29-37A9-44DA-B928-05F58D68CDDA}" destId="{3E3C4757-CFB7-47D9-9EFA-8774E42645A4}" srcOrd="1" destOrd="0" presId="urn:microsoft.com/office/officeart/2018/2/layout/IconVerticalSolidList"/>
    <dgm:cxn modelId="{80F76FAF-1F32-41D7-BA59-70D661459BE8}" type="presParOf" srcId="{3E043C29-37A9-44DA-B928-05F58D68CDDA}" destId="{4007B89E-21BA-49AC-A29D-0A48C0047CED}" srcOrd="2" destOrd="0" presId="urn:microsoft.com/office/officeart/2018/2/layout/IconVerticalSolidList"/>
    <dgm:cxn modelId="{FFB2364F-E322-4986-AB4A-E936B2D01297}" type="presParOf" srcId="{3E043C29-37A9-44DA-B928-05F58D68CDDA}" destId="{C5F38E54-CBAD-46CF-8192-30B99C62D344}" srcOrd="3" destOrd="0" presId="urn:microsoft.com/office/officeart/2018/2/layout/IconVerticalSolidList"/>
    <dgm:cxn modelId="{6B19FE54-33C6-48D1-9647-3975F2C9D776}" type="presParOf" srcId="{2A25D0B3-AAB7-4582-862A-112909236F95}" destId="{C89FBB72-E6A8-4E12-8CD3-5BA1C2B19E72}" srcOrd="5" destOrd="0" presId="urn:microsoft.com/office/officeart/2018/2/layout/IconVerticalSolidList"/>
    <dgm:cxn modelId="{E8FAF988-5B22-4743-B474-FA65901949BD}" type="presParOf" srcId="{2A25D0B3-AAB7-4582-862A-112909236F95}" destId="{A63F392C-C927-48BB-A4AE-31D70D01BA35}" srcOrd="6" destOrd="0" presId="urn:microsoft.com/office/officeart/2018/2/layout/IconVerticalSolidList"/>
    <dgm:cxn modelId="{23D942CE-A7BA-421A-BFF4-5DBB606E6DBD}" type="presParOf" srcId="{A63F392C-C927-48BB-A4AE-31D70D01BA35}" destId="{855FE751-0A45-4237-B6AA-F5399EDDCB68}" srcOrd="0" destOrd="0" presId="urn:microsoft.com/office/officeart/2018/2/layout/IconVerticalSolidList"/>
    <dgm:cxn modelId="{52554D77-B93B-4534-BD22-1BE1561BC5DE}" type="presParOf" srcId="{A63F392C-C927-48BB-A4AE-31D70D01BA35}" destId="{5EDA0384-C612-4ED4-921D-65EB9CE89A1B}" srcOrd="1" destOrd="0" presId="urn:microsoft.com/office/officeart/2018/2/layout/IconVerticalSolidList"/>
    <dgm:cxn modelId="{B239B92E-25BD-46F4-A62B-C7CD221D1AED}" type="presParOf" srcId="{A63F392C-C927-48BB-A4AE-31D70D01BA35}" destId="{6CC44130-FFEC-48FC-8723-054491DC989D}" srcOrd="2" destOrd="0" presId="urn:microsoft.com/office/officeart/2018/2/layout/IconVerticalSolidList"/>
    <dgm:cxn modelId="{716C5F23-6DD1-4FF4-B8F5-4733DE3A4BC5}" type="presParOf" srcId="{A63F392C-C927-48BB-A4AE-31D70D01BA35}" destId="{B4B6C175-DBDE-42B8-8896-E57F51358B3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31F181-0026-4A6B-8EC8-2D0B003F20C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D7688E7-4A38-48CD-B1F6-AF2D17091F45}">
      <dgm:prSet custT="1"/>
      <dgm:spPr/>
      <dgm:t>
        <a:bodyPr/>
        <a:lstStyle/>
        <a:p>
          <a:pPr>
            <a:defRPr cap="all"/>
          </a:pPr>
          <a:r>
            <a:rPr lang="en-US" sz="2000" b="1" dirty="0">
              <a:latin typeface="+mj-lt"/>
            </a:rPr>
            <a:t>Inclusive PB </a:t>
          </a:r>
          <a:br>
            <a:rPr lang="en-US" sz="2000" dirty="0">
              <a:latin typeface="+mj-lt"/>
            </a:rPr>
          </a:br>
          <a:r>
            <a:rPr lang="en-US" sz="2000" dirty="0">
              <a:latin typeface="+mj-lt"/>
            </a:rPr>
            <a:t>(focus on engaging disadvantaged groups)  </a:t>
          </a:r>
        </a:p>
      </dgm:t>
    </dgm:pt>
    <dgm:pt modelId="{A4A7606A-B4A7-4428-8888-635753CE4E01}" type="parTrans" cxnId="{E9F17B8F-9C8E-4AEE-B905-54AD2492416E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4E355AC-9AFF-4BE7-B850-55F6F2B2D0B8}" type="sibTrans" cxnId="{E9F17B8F-9C8E-4AEE-B905-54AD2492416E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F0A3C975-2D44-47F7-B635-6FDA002744F1}">
      <dgm:prSet custT="1"/>
      <dgm:spPr/>
      <dgm:t>
        <a:bodyPr/>
        <a:lstStyle/>
        <a:p>
          <a:pPr>
            <a:defRPr cap="all"/>
          </a:pPr>
          <a:r>
            <a:rPr lang="en-US" sz="2000" b="1" dirty="0">
              <a:latin typeface="+mj-lt"/>
            </a:rPr>
            <a:t>School PB </a:t>
          </a:r>
          <a:br>
            <a:rPr lang="en-US" sz="2000" dirty="0">
              <a:latin typeface="+mj-lt"/>
            </a:rPr>
          </a:br>
          <a:r>
            <a:rPr lang="en-US" sz="2000" dirty="0">
              <a:latin typeface="+mj-lt"/>
            </a:rPr>
            <a:t>(focus on soft projects and developing skills of school students) </a:t>
          </a:r>
        </a:p>
      </dgm:t>
    </dgm:pt>
    <dgm:pt modelId="{D7720F48-179F-4735-996E-62A98D2C6F0D}" type="parTrans" cxnId="{2C8E1E1F-7E7C-43DF-B35B-48758ABE11ED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029C52AB-0C3C-4248-B5C7-4E42B2D1D592}" type="sibTrans" cxnId="{2C8E1E1F-7E7C-43DF-B35B-48758ABE11ED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6BBF25D-6D5A-43FC-A94D-8BACF1110147}">
      <dgm:prSet custT="1"/>
      <dgm:spPr/>
      <dgm:t>
        <a:bodyPr/>
        <a:lstStyle/>
        <a:p>
          <a:pPr>
            <a:defRPr cap="all"/>
          </a:pPr>
          <a:r>
            <a:rPr lang="en-US" sz="2000" b="1" dirty="0">
              <a:latin typeface="+mj-lt"/>
            </a:rPr>
            <a:t>Comprehensive capacity developing system  </a:t>
          </a:r>
        </a:p>
      </dgm:t>
    </dgm:pt>
    <dgm:pt modelId="{0A7F1445-B536-4693-B6D5-D06DE1422264}" type="parTrans" cxnId="{489A258C-BE13-44E5-87E9-8930239F3B48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0A00A8E3-92BC-4E23-B789-98D9CCB7C929}" type="sibTrans" cxnId="{489A258C-BE13-44E5-87E9-8930239F3B48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4332C439-A54F-4E9E-8462-4B2BD7972DD5}" type="pres">
      <dgm:prSet presAssocID="{FC31F181-0026-4A6B-8EC8-2D0B003F20C5}" presName="root" presStyleCnt="0">
        <dgm:presLayoutVars>
          <dgm:dir/>
          <dgm:resizeHandles val="exact"/>
        </dgm:presLayoutVars>
      </dgm:prSet>
      <dgm:spPr/>
    </dgm:pt>
    <dgm:pt modelId="{4CE014DC-317F-4328-9801-3E6D76A05566}" type="pres">
      <dgm:prSet presAssocID="{BD7688E7-4A38-48CD-B1F6-AF2D17091F45}" presName="compNode" presStyleCnt="0"/>
      <dgm:spPr/>
    </dgm:pt>
    <dgm:pt modelId="{B297DC45-3C19-497F-AA35-2A80A4D317DD}" type="pres">
      <dgm:prSet presAssocID="{BD7688E7-4A38-48CD-B1F6-AF2D17091F45}" presName="iconBgRect" presStyleLbl="bgShp" presStyleIdx="0" presStyleCnt="3"/>
      <dgm:spPr/>
    </dgm:pt>
    <dgm:pt modelId="{B1B4216E-8CF9-4E65-8283-A45868DDA79C}" type="pres">
      <dgm:prSet presAssocID="{BD7688E7-4A38-48CD-B1F6-AF2D17091F4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69F47419-0ED9-4BB4-A24B-E0D53FFD3801}" type="pres">
      <dgm:prSet presAssocID="{BD7688E7-4A38-48CD-B1F6-AF2D17091F45}" presName="spaceRect" presStyleCnt="0"/>
      <dgm:spPr/>
    </dgm:pt>
    <dgm:pt modelId="{D3D48E0C-26C6-432A-90C7-0D8A460776B3}" type="pres">
      <dgm:prSet presAssocID="{BD7688E7-4A38-48CD-B1F6-AF2D17091F45}" presName="textRect" presStyleLbl="revTx" presStyleIdx="0" presStyleCnt="3">
        <dgm:presLayoutVars>
          <dgm:chMax val="1"/>
          <dgm:chPref val="1"/>
        </dgm:presLayoutVars>
      </dgm:prSet>
      <dgm:spPr/>
    </dgm:pt>
    <dgm:pt modelId="{26D8F321-74CD-4141-85D4-3E4330A65A03}" type="pres">
      <dgm:prSet presAssocID="{64E355AC-9AFF-4BE7-B850-55F6F2B2D0B8}" presName="sibTrans" presStyleCnt="0"/>
      <dgm:spPr/>
    </dgm:pt>
    <dgm:pt modelId="{6819E4CD-0EC0-4DCB-BAE6-1438B462260E}" type="pres">
      <dgm:prSet presAssocID="{F0A3C975-2D44-47F7-B635-6FDA002744F1}" presName="compNode" presStyleCnt="0"/>
      <dgm:spPr/>
    </dgm:pt>
    <dgm:pt modelId="{6ED5A187-B8EB-4D36-B7E0-B04828DB2DAB}" type="pres">
      <dgm:prSet presAssocID="{F0A3C975-2D44-47F7-B635-6FDA002744F1}" presName="iconBgRect" presStyleLbl="bgShp" presStyleIdx="1" presStyleCnt="3"/>
      <dgm:spPr/>
    </dgm:pt>
    <dgm:pt modelId="{6A9BB2AF-AF07-476B-A2C2-CB6D01E5F792}" type="pres">
      <dgm:prSet presAssocID="{F0A3C975-2D44-47F7-B635-6FDA002744F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ckpack"/>
        </a:ext>
      </dgm:extLst>
    </dgm:pt>
    <dgm:pt modelId="{A47ED2DF-E142-4383-B185-1E7ED5460BCA}" type="pres">
      <dgm:prSet presAssocID="{F0A3C975-2D44-47F7-B635-6FDA002744F1}" presName="spaceRect" presStyleCnt="0"/>
      <dgm:spPr/>
    </dgm:pt>
    <dgm:pt modelId="{471C5468-6A1D-45F2-9C7C-A0912D8A2F9B}" type="pres">
      <dgm:prSet presAssocID="{F0A3C975-2D44-47F7-B635-6FDA002744F1}" presName="textRect" presStyleLbl="revTx" presStyleIdx="1" presStyleCnt="3">
        <dgm:presLayoutVars>
          <dgm:chMax val="1"/>
          <dgm:chPref val="1"/>
        </dgm:presLayoutVars>
      </dgm:prSet>
      <dgm:spPr/>
    </dgm:pt>
    <dgm:pt modelId="{6B3F0DB3-9C44-4B4C-8A5C-4B0D2A2BD6A8}" type="pres">
      <dgm:prSet presAssocID="{029C52AB-0C3C-4248-B5C7-4E42B2D1D592}" presName="sibTrans" presStyleCnt="0"/>
      <dgm:spPr/>
    </dgm:pt>
    <dgm:pt modelId="{3CF04590-F686-49E6-8C32-1CBC73874F3B}" type="pres">
      <dgm:prSet presAssocID="{66BBF25D-6D5A-43FC-A94D-8BACF1110147}" presName="compNode" presStyleCnt="0"/>
      <dgm:spPr/>
    </dgm:pt>
    <dgm:pt modelId="{A49F67CF-B014-4DBA-9E38-47474A2A25FF}" type="pres">
      <dgm:prSet presAssocID="{66BBF25D-6D5A-43FC-A94D-8BACF1110147}" presName="iconBgRect" presStyleLbl="bgShp" presStyleIdx="2" presStyleCnt="3"/>
      <dgm:spPr/>
    </dgm:pt>
    <dgm:pt modelId="{491DE2D6-AB0B-45BA-B5D2-6C5B18499FF7}" type="pres">
      <dgm:prSet presAssocID="{66BBF25D-6D5A-43FC-A94D-8BACF111014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08C5F32-5765-4F9B-8600-345CEF82B7F0}" type="pres">
      <dgm:prSet presAssocID="{66BBF25D-6D5A-43FC-A94D-8BACF1110147}" presName="spaceRect" presStyleCnt="0"/>
      <dgm:spPr/>
    </dgm:pt>
    <dgm:pt modelId="{36C1C4AA-4154-4A49-9DA1-55083528F0A7}" type="pres">
      <dgm:prSet presAssocID="{66BBF25D-6D5A-43FC-A94D-8BACF1110147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D5CE610-CE37-4E3F-8A11-BBCEBA69CF0C}" type="presOf" srcId="{BD7688E7-4A38-48CD-B1F6-AF2D17091F45}" destId="{D3D48E0C-26C6-432A-90C7-0D8A460776B3}" srcOrd="0" destOrd="0" presId="urn:microsoft.com/office/officeart/2018/5/layout/IconCircleLabelList"/>
    <dgm:cxn modelId="{2C8E1E1F-7E7C-43DF-B35B-48758ABE11ED}" srcId="{FC31F181-0026-4A6B-8EC8-2D0B003F20C5}" destId="{F0A3C975-2D44-47F7-B635-6FDA002744F1}" srcOrd="1" destOrd="0" parTransId="{D7720F48-179F-4735-996E-62A98D2C6F0D}" sibTransId="{029C52AB-0C3C-4248-B5C7-4E42B2D1D592}"/>
    <dgm:cxn modelId="{22585C30-2CFD-4BC0-8EE1-0332031F9D80}" type="presOf" srcId="{FC31F181-0026-4A6B-8EC8-2D0B003F20C5}" destId="{4332C439-A54F-4E9E-8462-4B2BD7972DD5}" srcOrd="0" destOrd="0" presId="urn:microsoft.com/office/officeart/2018/5/layout/IconCircleLabelList"/>
    <dgm:cxn modelId="{5B8AC77B-8079-42FF-BC62-FDC11D6DEFBA}" type="presOf" srcId="{F0A3C975-2D44-47F7-B635-6FDA002744F1}" destId="{471C5468-6A1D-45F2-9C7C-A0912D8A2F9B}" srcOrd="0" destOrd="0" presId="urn:microsoft.com/office/officeart/2018/5/layout/IconCircleLabelList"/>
    <dgm:cxn modelId="{489A258C-BE13-44E5-87E9-8930239F3B48}" srcId="{FC31F181-0026-4A6B-8EC8-2D0B003F20C5}" destId="{66BBF25D-6D5A-43FC-A94D-8BACF1110147}" srcOrd="2" destOrd="0" parTransId="{0A7F1445-B536-4693-B6D5-D06DE1422264}" sibTransId="{0A00A8E3-92BC-4E23-B789-98D9CCB7C929}"/>
    <dgm:cxn modelId="{E9F17B8F-9C8E-4AEE-B905-54AD2492416E}" srcId="{FC31F181-0026-4A6B-8EC8-2D0B003F20C5}" destId="{BD7688E7-4A38-48CD-B1F6-AF2D17091F45}" srcOrd="0" destOrd="0" parTransId="{A4A7606A-B4A7-4428-8888-635753CE4E01}" sibTransId="{64E355AC-9AFF-4BE7-B850-55F6F2B2D0B8}"/>
    <dgm:cxn modelId="{62FAE6D2-ED0A-4B8E-81B7-4E3EF715B882}" type="presOf" srcId="{66BBF25D-6D5A-43FC-A94D-8BACF1110147}" destId="{36C1C4AA-4154-4A49-9DA1-55083528F0A7}" srcOrd="0" destOrd="0" presId="urn:microsoft.com/office/officeart/2018/5/layout/IconCircleLabelList"/>
    <dgm:cxn modelId="{6C991021-E10B-41B5-9C8A-FCF2296E5B32}" type="presParOf" srcId="{4332C439-A54F-4E9E-8462-4B2BD7972DD5}" destId="{4CE014DC-317F-4328-9801-3E6D76A05566}" srcOrd="0" destOrd="0" presId="urn:microsoft.com/office/officeart/2018/5/layout/IconCircleLabelList"/>
    <dgm:cxn modelId="{72D514F8-585A-4969-BD53-899758FE16DA}" type="presParOf" srcId="{4CE014DC-317F-4328-9801-3E6D76A05566}" destId="{B297DC45-3C19-497F-AA35-2A80A4D317DD}" srcOrd="0" destOrd="0" presId="urn:microsoft.com/office/officeart/2018/5/layout/IconCircleLabelList"/>
    <dgm:cxn modelId="{6AE76CD3-C50D-422F-8147-4CB3F5E66FB4}" type="presParOf" srcId="{4CE014DC-317F-4328-9801-3E6D76A05566}" destId="{B1B4216E-8CF9-4E65-8283-A45868DDA79C}" srcOrd="1" destOrd="0" presId="urn:microsoft.com/office/officeart/2018/5/layout/IconCircleLabelList"/>
    <dgm:cxn modelId="{53E19BEC-5869-4BAB-BFC6-90DE863FAF87}" type="presParOf" srcId="{4CE014DC-317F-4328-9801-3E6D76A05566}" destId="{69F47419-0ED9-4BB4-A24B-E0D53FFD3801}" srcOrd="2" destOrd="0" presId="urn:microsoft.com/office/officeart/2018/5/layout/IconCircleLabelList"/>
    <dgm:cxn modelId="{2A8B5821-F927-4FB3-8B39-88944FEB7BD8}" type="presParOf" srcId="{4CE014DC-317F-4328-9801-3E6D76A05566}" destId="{D3D48E0C-26C6-432A-90C7-0D8A460776B3}" srcOrd="3" destOrd="0" presId="urn:microsoft.com/office/officeart/2018/5/layout/IconCircleLabelList"/>
    <dgm:cxn modelId="{25BF0D49-2283-47E0-B56E-1EB214566AAF}" type="presParOf" srcId="{4332C439-A54F-4E9E-8462-4B2BD7972DD5}" destId="{26D8F321-74CD-4141-85D4-3E4330A65A03}" srcOrd="1" destOrd="0" presId="urn:microsoft.com/office/officeart/2018/5/layout/IconCircleLabelList"/>
    <dgm:cxn modelId="{B02CF33D-81C9-436A-97C2-C51B7BB18935}" type="presParOf" srcId="{4332C439-A54F-4E9E-8462-4B2BD7972DD5}" destId="{6819E4CD-0EC0-4DCB-BAE6-1438B462260E}" srcOrd="2" destOrd="0" presId="urn:microsoft.com/office/officeart/2018/5/layout/IconCircleLabelList"/>
    <dgm:cxn modelId="{2648A268-578A-4D8B-B59A-0A30458B27B7}" type="presParOf" srcId="{6819E4CD-0EC0-4DCB-BAE6-1438B462260E}" destId="{6ED5A187-B8EB-4D36-B7E0-B04828DB2DAB}" srcOrd="0" destOrd="0" presId="urn:microsoft.com/office/officeart/2018/5/layout/IconCircleLabelList"/>
    <dgm:cxn modelId="{1B62016B-DA37-448C-8846-A98F4B0C5696}" type="presParOf" srcId="{6819E4CD-0EC0-4DCB-BAE6-1438B462260E}" destId="{6A9BB2AF-AF07-476B-A2C2-CB6D01E5F792}" srcOrd="1" destOrd="0" presId="urn:microsoft.com/office/officeart/2018/5/layout/IconCircleLabelList"/>
    <dgm:cxn modelId="{E2FB0B96-4766-44F2-9508-069A045EBA59}" type="presParOf" srcId="{6819E4CD-0EC0-4DCB-BAE6-1438B462260E}" destId="{A47ED2DF-E142-4383-B185-1E7ED5460BCA}" srcOrd="2" destOrd="0" presId="urn:microsoft.com/office/officeart/2018/5/layout/IconCircleLabelList"/>
    <dgm:cxn modelId="{EA4D0F49-5EAC-4767-BAB5-662494977C6A}" type="presParOf" srcId="{6819E4CD-0EC0-4DCB-BAE6-1438B462260E}" destId="{471C5468-6A1D-45F2-9C7C-A0912D8A2F9B}" srcOrd="3" destOrd="0" presId="urn:microsoft.com/office/officeart/2018/5/layout/IconCircleLabelList"/>
    <dgm:cxn modelId="{00E9171B-7910-4195-9E36-C6D8768A0A5B}" type="presParOf" srcId="{4332C439-A54F-4E9E-8462-4B2BD7972DD5}" destId="{6B3F0DB3-9C44-4B4C-8A5C-4B0D2A2BD6A8}" srcOrd="3" destOrd="0" presId="urn:microsoft.com/office/officeart/2018/5/layout/IconCircleLabelList"/>
    <dgm:cxn modelId="{65EC9C24-601E-4FED-A309-384D06C7124C}" type="presParOf" srcId="{4332C439-A54F-4E9E-8462-4B2BD7972DD5}" destId="{3CF04590-F686-49E6-8C32-1CBC73874F3B}" srcOrd="4" destOrd="0" presId="urn:microsoft.com/office/officeart/2018/5/layout/IconCircleLabelList"/>
    <dgm:cxn modelId="{F58DA45D-F3CA-42ED-9A17-97787AE3BE57}" type="presParOf" srcId="{3CF04590-F686-49E6-8C32-1CBC73874F3B}" destId="{A49F67CF-B014-4DBA-9E38-47474A2A25FF}" srcOrd="0" destOrd="0" presId="urn:microsoft.com/office/officeart/2018/5/layout/IconCircleLabelList"/>
    <dgm:cxn modelId="{06CF0044-C708-4717-9025-D45DF7C336FE}" type="presParOf" srcId="{3CF04590-F686-49E6-8C32-1CBC73874F3B}" destId="{491DE2D6-AB0B-45BA-B5D2-6C5B18499FF7}" srcOrd="1" destOrd="0" presId="urn:microsoft.com/office/officeart/2018/5/layout/IconCircleLabelList"/>
    <dgm:cxn modelId="{9D6D31BA-0130-4BA7-8E6D-D2D4E5740EEA}" type="presParOf" srcId="{3CF04590-F686-49E6-8C32-1CBC73874F3B}" destId="{108C5F32-5765-4F9B-8600-345CEF82B7F0}" srcOrd="2" destOrd="0" presId="urn:microsoft.com/office/officeart/2018/5/layout/IconCircleLabelList"/>
    <dgm:cxn modelId="{B5911F62-144E-4F35-9801-CD11B83C749D}" type="presParOf" srcId="{3CF04590-F686-49E6-8C32-1CBC73874F3B}" destId="{36C1C4AA-4154-4A49-9DA1-55083528F0A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85071D-94AE-4F25-B809-B4ADF03E6E62}">
      <dsp:nvSpPr>
        <dsp:cNvPr id="0" name=""/>
        <dsp:cNvSpPr/>
      </dsp:nvSpPr>
      <dsp:spPr>
        <a:xfrm>
          <a:off x="601792" y="52694"/>
          <a:ext cx="4476778" cy="4476778"/>
        </a:xfrm>
        <a:prstGeom prst="circularArrow">
          <a:avLst>
            <a:gd name="adj1" fmla="val 5544"/>
            <a:gd name="adj2" fmla="val 330680"/>
            <a:gd name="adj3" fmla="val 13830314"/>
            <a:gd name="adj4" fmla="val 17352951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8C45C2-5BFA-4265-BF49-8454C97C1B8D}">
      <dsp:nvSpPr>
        <dsp:cNvPr id="0" name=""/>
        <dsp:cNvSpPr/>
      </dsp:nvSpPr>
      <dsp:spPr>
        <a:xfrm>
          <a:off x="1816717" y="78034"/>
          <a:ext cx="2046928" cy="1023464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Awareness campaign;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Training</a:t>
          </a:r>
        </a:p>
      </dsp:txBody>
      <dsp:txXfrm>
        <a:off x="1866678" y="127995"/>
        <a:ext cx="1947006" cy="923542"/>
      </dsp:txXfrm>
    </dsp:sp>
    <dsp:sp modelId="{825252DA-3AB9-4BDA-872A-22E80355C80D}">
      <dsp:nvSpPr>
        <dsp:cNvPr id="0" name=""/>
        <dsp:cNvSpPr/>
      </dsp:nvSpPr>
      <dsp:spPr>
        <a:xfrm>
          <a:off x="3632355" y="1397172"/>
          <a:ext cx="2046928" cy="1023464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community meetings and citizens’ direct voting</a:t>
          </a:r>
        </a:p>
      </dsp:txBody>
      <dsp:txXfrm>
        <a:off x="3682316" y="1447133"/>
        <a:ext cx="1947006" cy="923542"/>
      </dsp:txXfrm>
    </dsp:sp>
    <dsp:sp modelId="{A6977A0D-0D8E-440D-B65E-FA9AF39BFF26}">
      <dsp:nvSpPr>
        <dsp:cNvPr id="0" name=""/>
        <dsp:cNvSpPr/>
      </dsp:nvSpPr>
      <dsp:spPr>
        <a:xfrm>
          <a:off x="3323011" y="3332271"/>
          <a:ext cx="2245643" cy="1023464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Receiving of municipal proposals by regional-level competition committee</a:t>
          </a:r>
        </a:p>
      </dsp:txBody>
      <dsp:txXfrm>
        <a:off x="3372972" y="3382232"/>
        <a:ext cx="2145721" cy="923542"/>
      </dsp:txXfrm>
    </dsp:sp>
    <dsp:sp modelId="{EC2168EA-E189-4374-AB1D-20157F8AF7F8}">
      <dsp:nvSpPr>
        <dsp:cNvPr id="0" name=""/>
        <dsp:cNvSpPr/>
      </dsp:nvSpPr>
      <dsp:spPr>
        <a:xfrm>
          <a:off x="319896" y="3360731"/>
          <a:ext cx="2046928" cy="1023464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2060"/>
              </a:solidFill>
              <a:latin typeface="Calibri Light" panose="020F0302020204030204"/>
              <a:ea typeface="+mn-ea"/>
              <a:cs typeface="+mn-cs"/>
            </a:rPr>
            <a:t>Competitive selection</a:t>
          </a:r>
        </a:p>
      </dsp:txBody>
      <dsp:txXfrm>
        <a:off x="369857" y="3410692"/>
        <a:ext cx="1947006" cy="923542"/>
      </dsp:txXfrm>
    </dsp:sp>
    <dsp:sp modelId="{86050E4E-2406-4E5E-B431-3EDE8F4598E6}">
      <dsp:nvSpPr>
        <dsp:cNvPr id="0" name=""/>
        <dsp:cNvSpPr/>
      </dsp:nvSpPr>
      <dsp:spPr>
        <a:xfrm>
          <a:off x="1080" y="1397172"/>
          <a:ext cx="2046928" cy="1023464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2060"/>
              </a:solidFill>
              <a:latin typeface="+mj-lt"/>
              <a:ea typeface="+mn-ea"/>
              <a:cs typeface="+mn-cs"/>
            </a:rPr>
            <a:t>Implementation</a:t>
          </a:r>
        </a:p>
      </dsp:txBody>
      <dsp:txXfrm>
        <a:off x="51041" y="1447133"/>
        <a:ext cx="1947006" cy="9235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66189-4179-4DF1-83AE-F3BDC23BD836}">
      <dsp:nvSpPr>
        <dsp:cNvPr id="0" name=""/>
        <dsp:cNvSpPr/>
      </dsp:nvSpPr>
      <dsp:spPr>
        <a:xfrm>
          <a:off x="0" y="5314"/>
          <a:ext cx="6513603" cy="12367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B65398-7179-479F-B24D-14AE8CCD1019}">
      <dsp:nvSpPr>
        <dsp:cNvPr id="0" name=""/>
        <dsp:cNvSpPr/>
      </dsp:nvSpPr>
      <dsp:spPr>
        <a:xfrm>
          <a:off x="374131" y="283593"/>
          <a:ext cx="680239" cy="6802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4E1C8A-8020-474E-B6E5-9BF5AE3FFFE5}">
      <dsp:nvSpPr>
        <dsp:cNvPr id="0" name=""/>
        <dsp:cNvSpPr/>
      </dsp:nvSpPr>
      <dsp:spPr>
        <a:xfrm>
          <a:off x="1428503" y="5314"/>
          <a:ext cx="5083704" cy="1236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5" tIns="130895" rIns="130895" bIns="130895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Regional model (with municipalities subsidized from the regional budget)</a:t>
          </a:r>
        </a:p>
      </dsp:txBody>
      <dsp:txXfrm>
        <a:off x="1428503" y="5314"/>
        <a:ext cx="5083704" cy="1236799"/>
      </dsp:txXfrm>
    </dsp:sp>
    <dsp:sp modelId="{6C1353CB-9C4A-4DB0-9517-971E8CBE576C}">
      <dsp:nvSpPr>
        <dsp:cNvPr id="0" name=""/>
        <dsp:cNvSpPr/>
      </dsp:nvSpPr>
      <dsp:spPr>
        <a:xfrm>
          <a:off x="0" y="1551313"/>
          <a:ext cx="6513603" cy="12367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ABE710D-A345-4B2A-8929-DD051706C736}">
      <dsp:nvSpPr>
        <dsp:cNvPr id="0" name=""/>
        <dsp:cNvSpPr/>
      </dsp:nvSpPr>
      <dsp:spPr>
        <a:xfrm>
          <a:off x="374131" y="1829593"/>
          <a:ext cx="680239" cy="6802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E6DED4-F750-4F83-A463-E3792EAED51A}">
      <dsp:nvSpPr>
        <dsp:cNvPr id="0" name=""/>
        <dsp:cNvSpPr/>
      </dsp:nvSpPr>
      <dsp:spPr>
        <a:xfrm>
          <a:off x="1428503" y="1551313"/>
          <a:ext cx="2931121" cy="1236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5" tIns="130895" rIns="130895" bIns="130895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Competition based on formal criteria aimed to: </a:t>
          </a:r>
        </a:p>
      </dsp:txBody>
      <dsp:txXfrm>
        <a:off x="1428503" y="1551313"/>
        <a:ext cx="2931121" cy="1236799"/>
      </dsp:txXfrm>
    </dsp:sp>
    <dsp:sp modelId="{038A3915-DFDD-4E6F-9903-0F6279BB1856}">
      <dsp:nvSpPr>
        <dsp:cNvPr id="0" name=""/>
        <dsp:cNvSpPr/>
      </dsp:nvSpPr>
      <dsp:spPr>
        <a:xfrm>
          <a:off x="4359625" y="1551313"/>
          <a:ext cx="2152582" cy="1236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5" tIns="130895" rIns="130895" bIns="130895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 dirty="0"/>
            <a:t>prioritize the projects most supported by communities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 dirty="0"/>
            <a:t>mobilize community resources </a:t>
          </a:r>
        </a:p>
      </dsp:txBody>
      <dsp:txXfrm>
        <a:off x="4359625" y="1551313"/>
        <a:ext cx="2152582" cy="1236799"/>
      </dsp:txXfrm>
    </dsp:sp>
    <dsp:sp modelId="{B075CA74-3A86-43AE-BCBE-D89F6CBBDD69}">
      <dsp:nvSpPr>
        <dsp:cNvPr id="0" name=""/>
        <dsp:cNvSpPr/>
      </dsp:nvSpPr>
      <dsp:spPr>
        <a:xfrm>
          <a:off x="0" y="3097312"/>
          <a:ext cx="6513603" cy="12367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E3C4757-CFB7-47D9-9EFA-8774E42645A4}">
      <dsp:nvSpPr>
        <dsp:cNvPr id="0" name=""/>
        <dsp:cNvSpPr/>
      </dsp:nvSpPr>
      <dsp:spPr>
        <a:xfrm>
          <a:off x="374131" y="3375592"/>
          <a:ext cx="680239" cy="6802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F38E54-CBAD-46CF-8192-30B99C62D344}">
      <dsp:nvSpPr>
        <dsp:cNvPr id="0" name=""/>
        <dsp:cNvSpPr/>
      </dsp:nvSpPr>
      <dsp:spPr>
        <a:xfrm>
          <a:off x="1428503" y="3097312"/>
          <a:ext cx="5083704" cy="1236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5" tIns="130895" rIns="130895" bIns="130895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Co-financing by population and business  </a:t>
          </a:r>
        </a:p>
      </dsp:txBody>
      <dsp:txXfrm>
        <a:off x="1428503" y="3097312"/>
        <a:ext cx="5083704" cy="1236799"/>
      </dsp:txXfrm>
    </dsp:sp>
    <dsp:sp modelId="{855FE751-0A45-4237-B6AA-F5399EDDCB68}">
      <dsp:nvSpPr>
        <dsp:cNvPr id="0" name=""/>
        <dsp:cNvSpPr/>
      </dsp:nvSpPr>
      <dsp:spPr>
        <a:xfrm>
          <a:off x="0" y="4643312"/>
          <a:ext cx="6513603" cy="12367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DA0384-C612-4ED4-921D-65EB9CE89A1B}">
      <dsp:nvSpPr>
        <dsp:cNvPr id="0" name=""/>
        <dsp:cNvSpPr/>
      </dsp:nvSpPr>
      <dsp:spPr>
        <a:xfrm>
          <a:off x="374131" y="4921592"/>
          <a:ext cx="680239" cy="6802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B6C175-DBDE-42B8-8896-E57F51358B3D}">
      <dsp:nvSpPr>
        <dsp:cNvPr id="0" name=""/>
        <dsp:cNvSpPr/>
      </dsp:nvSpPr>
      <dsp:spPr>
        <a:xfrm>
          <a:off x="1428503" y="4643312"/>
          <a:ext cx="5083704" cy="1236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5" tIns="130895" rIns="130895" bIns="130895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Initiative groups (delegates) </a:t>
          </a:r>
        </a:p>
      </dsp:txBody>
      <dsp:txXfrm>
        <a:off x="1428503" y="4643312"/>
        <a:ext cx="5083704" cy="12367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7DC45-3C19-497F-AA35-2A80A4D317DD}">
      <dsp:nvSpPr>
        <dsp:cNvPr id="0" name=""/>
        <dsp:cNvSpPr/>
      </dsp:nvSpPr>
      <dsp:spPr>
        <a:xfrm>
          <a:off x="679050" y="875272"/>
          <a:ext cx="1887187" cy="1887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B4216E-8CF9-4E65-8283-A45868DDA79C}">
      <dsp:nvSpPr>
        <dsp:cNvPr id="0" name=""/>
        <dsp:cNvSpPr/>
      </dsp:nvSpPr>
      <dsp:spPr>
        <a:xfrm>
          <a:off x="1081237" y="1277460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D48E0C-26C6-432A-90C7-0D8A460776B3}">
      <dsp:nvSpPr>
        <dsp:cNvPr id="0" name=""/>
        <dsp:cNvSpPr/>
      </dsp:nvSpPr>
      <dsp:spPr>
        <a:xfrm>
          <a:off x="75768" y="3350272"/>
          <a:ext cx="3093750" cy="1122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1" kern="1200" dirty="0">
              <a:latin typeface="+mj-lt"/>
            </a:rPr>
            <a:t>Inclusive PB </a:t>
          </a:r>
          <a:br>
            <a:rPr lang="en-US" sz="2000" kern="1200" dirty="0">
              <a:latin typeface="+mj-lt"/>
            </a:rPr>
          </a:br>
          <a:r>
            <a:rPr lang="en-US" sz="2000" kern="1200" dirty="0">
              <a:latin typeface="+mj-lt"/>
            </a:rPr>
            <a:t>(focus on engaging disadvantaged groups)  </a:t>
          </a:r>
        </a:p>
      </dsp:txBody>
      <dsp:txXfrm>
        <a:off x="75768" y="3350272"/>
        <a:ext cx="3093750" cy="1122187"/>
      </dsp:txXfrm>
    </dsp:sp>
    <dsp:sp modelId="{6ED5A187-B8EB-4D36-B7E0-B04828DB2DAB}">
      <dsp:nvSpPr>
        <dsp:cNvPr id="0" name=""/>
        <dsp:cNvSpPr/>
      </dsp:nvSpPr>
      <dsp:spPr>
        <a:xfrm>
          <a:off x="4314206" y="875272"/>
          <a:ext cx="1887187" cy="18871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9BB2AF-AF07-476B-A2C2-CB6D01E5F792}">
      <dsp:nvSpPr>
        <dsp:cNvPr id="0" name=""/>
        <dsp:cNvSpPr/>
      </dsp:nvSpPr>
      <dsp:spPr>
        <a:xfrm>
          <a:off x="4716393" y="1277460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1C5468-6A1D-45F2-9C7C-A0912D8A2F9B}">
      <dsp:nvSpPr>
        <dsp:cNvPr id="0" name=""/>
        <dsp:cNvSpPr/>
      </dsp:nvSpPr>
      <dsp:spPr>
        <a:xfrm>
          <a:off x="3710925" y="3350272"/>
          <a:ext cx="3093750" cy="1122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1" kern="1200" dirty="0">
              <a:latin typeface="+mj-lt"/>
            </a:rPr>
            <a:t>School PB </a:t>
          </a:r>
          <a:br>
            <a:rPr lang="en-US" sz="2000" kern="1200" dirty="0">
              <a:latin typeface="+mj-lt"/>
            </a:rPr>
          </a:br>
          <a:r>
            <a:rPr lang="en-US" sz="2000" kern="1200" dirty="0">
              <a:latin typeface="+mj-lt"/>
            </a:rPr>
            <a:t>(focus on soft projects and developing skills of school students) </a:t>
          </a:r>
        </a:p>
      </dsp:txBody>
      <dsp:txXfrm>
        <a:off x="3710925" y="3350272"/>
        <a:ext cx="3093750" cy="1122187"/>
      </dsp:txXfrm>
    </dsp:sp>
    <dsp:sp modelId="{A49F67CF-B014-4DBA-9E38-47474A2A25FF}">
      <dsp:nvSpPr>
        <dsp:cNvPr id="0" name=""/>
        <dsp:cNvSpPr/>
      </dsp:nvSpPr>
      <dsp:spPr>
        <a:xfrm>
          <a:off x="7949362" y="875272"/>
          <a:ext cx="1887187" cy="18871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1DE2D6-AB0B-45BA-B5D2-6C5B18499FF7}">
      <dsp:nvSpPr>
        <dsp:cNvPr id="0" name=""/>
        <dsp:cNvSpPr/>
      </dsp:nvSpPr>
      <dsp:spPr>
        <a:xfrm>
          <a:off x="8351550" y="1277460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C1C4AA-4154-4A49-9DA1-55083528F0A7}">
      <dsp:nvSpPr>
        <dsp:cNvPr id="0" name=""/>
        <dsp:cNvSpPr/>
      </dsp:nvSpPr>
      <dsp:spPr>
        <a:xfrm>
          <a:off x="7346081" y="3350272"/>
          <a:ext cx="3093750" cy="1122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1" kern="1200" dirty="0">
              <a:latin typeface="+mj-lt"/>
            </a:rPr>
            <a:t>Comprehensive capacity developing system  </a:t>
          </a:r>
        </a:p>
      </dsp:txBody>
      <dsp:txXfrm>
        <a:off x="7346081" y="3350272"/>
        <a:ext cx="3093750" cy="1122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E1AA6-4075-4182-A484-BCB6BDFEF166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F04BA-5DF8-4950-98BB-F4C6A4A56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87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F04BA-5DF8-4950-98BB-F4C6A4A567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48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0B08C-E70A-47A5-A211-52CECB6972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52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F04BA-5DF8-4950-98BB-F4C6A4A567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60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F4688-43D9-482C-B1EA-7C54B4A83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809E4-D6CD-426A-8955-22B83E35A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2BAD4-E770-4270-9D93-322E1B6D0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5961-0C2A-45E6-B4CB-F77DA625DCEC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08418-33D5-4312-9483-1F3F15EE5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BB62D-C754-4F26-AE77-E286004DC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AC4EE-FB7C-4C84-92C4-13991F67A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21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55772-46AC-4F10-B782-E8BDC2F81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47A22-A9E1-48EE-800F-FCD3730143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74CD7-45D2-4B80-951E-1B76EDACA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5961-0C2A-45E6-B4CB-F77DA625DCEC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AD164-3EB1-498D-85C4-20E5E88B7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AA84B-1C2C-4B80-B067-81CC2669C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AC4EE-FB7C-4C84-92C4-13991F67A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07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1A3D5C-9D9D-471B-99FB-7CFB0A43B6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87DE83-2EB6-4054-BE81-5C5C5A357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FFD24-3708-41C8-8B06-FD52A866D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5961-0C2A-45E6-B4CB-F77DA625DCEC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21589-E4DE-43D9-93E0-7781571A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0CC2D-5278-4BF5-BCF1-95C0C428B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AC4EE-FB7C-4C84-92C4-13991F67A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9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682"/>
          <p:cNvSpPr>
            <a:spLocks/>
          </p:cNvSpPr>
          <p:nvPr/>
        </p:nvSpPr>
        <p:spPr bwMode="auto">
          <a:xfrm flipH="1">
            <a:off x="8506884" y="615951"/>
            <a:ext cx="1352549" cy="1895475"/>
          </a:xfrm>
          <a:custGeom>
            <a:avLst/>
            <a:gdLst>
              <a:gd name="T0" fmla="*/ 0 w 638"/>
              <a:gd name="T1" fmla="*/ 0 h 1194"/>
              <a:gd name="T2" fmla="*/ 96067042 w 638"/>
              <a:gd name="T3" fmla="*/ 277217188 h 1194"/>
              <a:gd name="T4" fmla="*/ 197188655 w 638"/>
              <a:gd name="T5" fmla="*/ 544353750 h 1194"/>
              <a:gd name="T6" fmla="*/ 267974897 w 638"/>
              <a:gd name="T7" fmla="*/ 766127500 h 1194"/>
              <a:gd name="T8" fmla="*/ 343815709 w 638"/>
              <a:gd name="T9" fmla="*/ 1003022188 h 1194"/>
              <a:gd name="T10" fmla="*/ 414601950 w 638"/>
              <a:gd name="T11" fmla="*/ 1275199063 h 1194"/>
              <a:gd name="T12" fmla="*/ 520779723 w 638"/>
              <a:gd name="T13" fmla="*/ 1693545000 h 1194"/>
              <a:gd name="T14" fmla="*/ 596622125 w 638"/>
              <a:gd name="T15" fmla="*/ 1985883125 h 1194"/>
              <a:gd name="T16" fmla="*/ 687633007 w 638"/>
              <a:gd name="T17" fmla="*/ 2147483647 h 1194"/>
              <a:gd name="T18" fmla="*/ 723024538 w 638"/>
              <a:gd name="T19" fmla="*/ 2147483647 h 1194"/>
              <a:gd name="T20" fmla="*/ 763473819 w 638"/>
              <a:gd name="T21" fmla="*/ 2147483647 h 1194"/>
              <a:gd name="T22" fmla="*/ 1612902360 w 638"/>
              <a:gd name="T23" fmla="*/ 2147483647 h 1194"/>
              <a:gd name="T24" fmla="*/ 1577509239 w 638"/>
              <a:gd name="T25" fmla="*/ 2147483647 h 1194"/>
              <a:gd name="T26" fmla="*/ 1511780748 w 638"/>
              <a:gd name="T27" fmla="*/ 2147483647 h 1194"/>
              <a:gd name="T28" fmla="*/ 1446050666 w 638"/>
              <a:gd name="T29" fmla="*/ 2147483647 h 1194"/>
              <a:gd name="T30" fmla="*/ 1385376744 w 638"/>
              <a:gd name="T31" fmla="*/ 2147483647 h 1194"/>
              <a:gd name="T32" fmla="*/ 1248862011 w 638"/>
              <a:gd name="T33" fmla="*/ 1975802500 h 1194"/>
              <a:gd name="T34" fmla="*/ 1152794969 w 638"/>
              <a:gd name="T35" fmla="*/ 1759069063 h 1194"/>
              <a:gd name="T36" fmla="*/ 1071897997 w 638"/>
              <a:gd name="T37" fmla="*/ 1577617813 h 1194"/>
              <a:gd name="T38" fmla="*/ 955606314 w 638"/>
              <a:gd name="T39" fmla="*/ 1340723125 h 1194"/>
              <a:gd name="T40" fmla="*/ 859540861 w 638"/>
              <a:gd name="T41" fmla="*/ 1184473438 h 1194"/>
              <a:gd name="T42" fmla="*/ 773586139 w 638"/>
              <a:gd name="T43" fmla="*/ 1043344688 h 1194"/>
              <a:gd name="T44" fmla="*/ 677520687 w 638"/>
              <a:gd name="T45" fmla="*/ 861893438 h 1194"/>
              <a:gd name="T46" fmla="*/ 576397484 w 638"/>
              <a:gd name="T47" fmla="*/ 720764688 h 1194"/>
              <a:gd name="T48" fmla="*/ 439882751 w 638"/>
              <a:gd name="T49" fmla="*/ 529232813 h 1194"/>
              <a:gd name="T50" fmla="*/ 308422588 w 638"/>
              <a:gd name="T51" fmla="*/ 352821875 h 1194"/>
              <a:gd name="T52" fmla="*/ 146627054 w 638"/>
              <a:gd name="T53" fmla="*/ 131048125 h 1194"/>
              <a:gd name="T54" fmla="*/ 75842402 w 638"/>
              <a:gd name="T55" fmla="*/ 50403125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" name="Freeform 1683"/>
          <p:cNvSpPr>
            <a:spLocks/>
          </p:cNvSpPr>
          <p:nvPr/>
        </p:nvSpPr>
        <p:spPr bwMode="auto">
          <a:xfrm flipH="1">
            <a:off x="9880600" y="3175"/>
            <a:ext cx="950384" cy="584200"/>
          </a:xfrm>
          <a:custGeom>
            <a:avLst/>
            <a:gdLst>
              <a:gd name="T0" fmla="*/ 1134077529 w 448"/>
              <a:gd name="T1" fmla="*/ 917445269 h 372"/>
              <a:gd name="T2" fmla="*/ 982191634 w 448"/>
              <a:gd name="T3" fmla="*/ 744807887 h 372"/>
              <a:gd name="T4" fmla="*/ 708799251 w 448"/>
              <a:gd name="T5" fmla="*/ 512979424 h 372"/>
              <a:gd name="T6" fmla="*/ 531598245 w 448"/>
              <a:gd name="T7" fmla="*/ 350207484 h 372"/>
              <a:gd name="T8" fmla="*/ 354398830 w 448"/>
              <a:gd name="T9" fmla="*/ 231826892 h 372"/>
              <a:gd name="T10" fmla="*/ 162011303 w 448"/>
              <a:gd name="T11" fmla="*/ 108515150 h 372"/>
              <a:gd name="T12" fmla="*/ 0 w 448"/>
              <a:gd name="T13" fmla="*/ 0 h 372"/>
              <a:gd name="T14" fmla="*/ 708799251 w 448"/>
              <a:gd name="T15" fmla="*/ 0 h 372"/>
              <a:gd name="T16" fmla="*/ 759426292 w 448"/>
              <a:gd name="T17" fmla="*/ 88784266 h 372"/>
              <a:gd name="T18" fmla="*/ 820180331 w 448"/>
              <a:gd name="T19" fmla="*/ 202232137 h 372"/>
              <a:gd name="T20" fmla="*/ 875871667 w 448"/>
              <a:gd name="T21" fmla="*/ 330478171 h 372"/>
              <a:gd name="T22" fmla="*/ 956878114 w 448"/>
              <a:gd name="T23" fmla="*/ 508048274 h 372"/>
              <a:gd name="T24" fmla="*/ 1032820266 w 448"/>
              <a:gd name="T25" fmla="*/ 651090900 h 372"/>
              <a:gd name="T26" fmla="*/ 1098637009 w 448"/>
              <a:gd name="T27" fmla="*/ 823728282 h 372"/>
              <a:gd name="T28" fmla="*/ 1134077529 w 448"/>
              <a:gd name="T29" fmla="*/ 917445269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6" name="Line 1086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7" name="Line 1087"/>
          <p:cNvSpPr>
            <a:spLocks noChangeShapeType="1"/>
          </p:cNvSpPr>
          <p:nvPr/>
        </p:nvSpPr>
        <p:spPr bwMode="auto">
          <a:xfrm>
            <a:off x="645585" y="617539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" name="Rectangle 1088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1300" b="0"/>
          </a:p>
        </p:txBody>
      </p:sp>
      <p:sp>
        <p:nvSpPr>
          <p:cNvPr id="9" name="Rectangle 1089"/>
          <p:cNvSpPr>
            <a:spLocks noChangeArrowheads="1"/>
          </p:cNvSpPr>
          <p:nvPr/>
        </p:nvSpPr>
        <p:spPr bwMode="auto">
          <a:xfrm>
            <a:off x="645585" y="617539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1300" b="0"/>
          </a:p>
        </p:txBody>
      </p:sp>
      <p:sp>
        <p:nvSpPr>
          <p:cNvPr id="10" name="Freeform 1098"/>
          <p:cNvSpPr>
            <a:spLocks/>
          </p:cNvSpPr>
          <p:nvPr/>
        </p:nvSpPr>
        <p:spPr bwMode="auto">
          <a:xfrm>
            <a:off x="649818" y="617539"/>
            <a:ext cx="4233" cy="1587"/>
          </a:xfrm>
          <a:custGeom>
            <a:avLst/>
            <a:gdLst>
              <a:gd name="T0" fmla="*/ 0 w 2"/>
              <a:gd name="T1" fmla="*/ 0 h 1587"/>
              <a:gd name="T2" fmla="*/ 5040313 w 2"/>
              <a:gd name="T3" fmla="*/ 0 h 1587"/>
              <a:gd name="T4" fmla="*/ 5040313 w 2"/>
              <a:gd name="T5" fmla="*/ 0 h 1587"/>
              <a:gd name="T6" fmla="*/ 5040313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5040313 w 2"/>
              <a:gd name="T35" fmla="*/ 0 h 1587"/>
              <a:gd name="T36" fmla="*/ 5040313 w 2"/>
              <a:gd name="T37" fmla="*/ 0 h 1587"/>
              <a:gd name="T38" fmla="*/ 5040313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" name="Freeform 1115"/>
          <p:cNvSpPr>
            <a:spLocks/>
          </p:cNvSpPr>
          <p:nvPr/>
        </p:nvSpPr>
        <p:spPr bwMode="auto">
          <a:xfrm>
            <a:off x="611718" y="473075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0 w 2"/>
              <a:gd name="T5" fmla="*/ 5040313 h 2"/>
              <a:gd name="T6" fmla="*/ 0 w 2"/>
              <a:gd name="T7" fmla="*/ 5040313 h 2"/>
              <a:gd name="T8" fmla="*/ 0 w 2"/>
              <a:gd name="T9" fmla="*/ 5040313 h 2"/>
              <a:gd name="T10" fmla="*/ 0 w 2"/>
              <a:gd name="T11" fmla="*/ 5040313 h 2"/>
              <a:gd name="T12" fmla="*/ 5040313 w 2"/>
              <a:gd name="T13" fmla="*/ 5040313 h 2"/>
              <a:gd name="T14" fmla="*/ 5040313 w 2"/>
              <a:gd name="T15" fmla="*/ 5040313 h 2"/>
              <a:gd name="T16" fmla="*/ 5040313 w 2"/>
              <a:gd name="T17" fmla="*/ 0 h 2"/>
              <a:gd name="T18" fmla="*/ 0 w 2"/>
              <a:gd name="T19" fmla="*/ 5040313 h 2"/>
              <a:gd name="T20" fmla="*/ 0 w 2"/>
              <a:gd name="T21" fmla="*/ 5040313 h 2"/>
              <a:gd name="T22" fmla="*/ 0 w 2"/>
              <a:gd name="T23" fmla="*/ 5040313 h 2"/>
              <a:gd name="T24" fmla="*/ 0 w 2"/>
              <a:gd name="T25" fmla="*/ 5040313 h 2"/>
              <a:gd name="T26" fmla="*/ 0 w 2"/>
              <a:gd name="T27" fmla="*/ 5040313 h 2"/>
              <a:gd name="T28" fmla="*/ 5040313 w 2"/>
              <a:gd name="T29" fmla="*/ 5040313 h 2"/>
              <a:gd name="T30" fmla="*/ 5040313 w 2"/>
              <a:gd name="T31" fmla="*/ 5040313 h 2"/>
              <a:gd name="T32" fmla="*/ 5040313 w 2"/>
              <a:gd name="T33" fmla="*/ 5040313 h 2"/>
              <a:gd name="T34" fmla="*/ 5040313 w 2"/>
              <a:gd name="T35" fmla="*/ 5040313 h 2"/>
              <a:gd name="T36" fmla="*/ 5040313 w 2"/>
              <a:gd name="T37" fmla="*/ 5040313 h 2"/>
              <a:gd name="T38" fmla="*/ 5040313 w 2"/>
              <a:gd name="T39" fmla="*/ 5040313 h 2"/>
              <a:gd name="T40" fmla="*/ 0 w 2"/>
              <a:gd name="T41" fmla="*/ 5040313 h 2"/>
              <a:gd name="T42" fmla="*/ 0 w 2"/>
              <a:gd name="T43" fmla="*/ 5040313 h 2"/>
              <a:gd name="T44" fmla="*/ 0 w 2"/>
              <a:gd name="T45" fmla="*/ 5040313 h 2"/>
              <a:gd name="T46" fmla="*/ 0 w 2"/>
              <a:gd name="T47" fmla="*/ 5040313 h 2"/>
              <a:gd name="T48" fmla="*/ 0 w 2"/>
              <a:gd name="T49" fmla="*/ 5040313 h 2"/>
              <a:gd name="T50" fmla="*/ 0 w 2"/>
              <a:gd name="T51" fmla="*/ 5040313 h 2"/>
              <a:gd name="T52" fmla="*/ 0 w 2"/>
              <a:gd name="T53" fmla="*/ 5040313 h 2"/>
              <a:gd name="T54" fmla="*/ 5040313 w 2"/>
              <a:gd name="T55" fmla="*/ 5040313 h 2"/>
              <a:gd name="T56" fmla="*/ 0 w 2"/>
              <a:gd name="T57" fmla="*/ 5040313 h 2"/>
              <a:gd name="T58" fmla="*/ 5040313 w 2"/>
              <a:gd name="T59" fmla="*/ 5040313 h 2"/>
              <a:gd name="T60" fmla="*/ 5040313 w 2"/>
              <a:gd name="T61" fmla="*/ 5040313 h 2"/>
              <a:gd name="T62" fmla="*/ 5040313 w 2"/>
              <a:gd name="T63" fmla="*/ 5040313 h 2"/>
              <a:gd name="T64" fmla="*/ 0 w 2"/>
              <a:gd name="T65" fmla="*/ 5040313 h 2"/>
              <a:gd name="T66" fmla="*/ 0 w 2"/>
              <a:gd name="T67" fmla="*/ 5040313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2" name="Freeform 1120"/>
          <p:cNvSpPr>
            <a:spLocks/>
          </p:cNvSpPr>
          <p:nvPr/>
        </p:nvSpPr>
        <p:spPr bwMode="auto">
          <a:xfrm>
            <a:off x="611718" y="4635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5040313 h 2"/>
              <a:gd name="T4" fmla="*/ 0 w 2"/>
              <a:gd name="T5" fmla="*/ 5040313 h 2"/>
              <a:gd name="T6" fmla="*/ 0 w 2"/>
              <a:gd name="T7" fmla="*/ 5040313 h 2"/>
              <a:gd name="T8" fmla="*/ 5040313 w 2"/>
              <a:gd name="T9" fmla="*/ 5040313 h 2"/>
              <a:gd name="T10" fmla="*/ 5040313 w 2"/>
              <a:gd name="T11" fmla="*/ 0 h 2"/>
              <a:gd name="T12" fmla="*/ 5040313 w 2"/>
              <a:gd name="T13" fmla="*/ 0 h 2"/>
              <a:gd name="T14" fmla="*/ 5040313 w 2"/>
              <a:gd name="T15" fmla="*/ 0 h 2"/>
              <a:gd name="T16" fmla="*/ 0 w 2"/>
              <a:gd name="T17" fmla="*/ 0 h 2"/>
              <a:gd name="T18" fmla="*/ 0 w 2"/>
              <a:gd name="T19" fmla="*/ 5040313 h 2"/>
              <a:gd name="T20" fmla="*/ 0 w 2"/>
              <a:gd name="T21" fmla="*/ 5040313 h 2"/>
              <a:gd name="T22" fmla="*/ 5040313 w 2"/>
              <a:gd name="T23" fmla="*/ 0 h 2"/>
              <a:gd name="T24" fmla="*/ 5040313 w 2"/>
              <a:gd name="T25" fmla="*/ 0 h 2"/>
              <a:gd name="T26" fmla="*/ 5040313 w 2"/>
              <a:gd name="T27" fmla="*/ 0 h 2"/>
              <a:gd name="T28" fmla="*/ 5040313 w 2"/>
              <a:gd name="T29" fmla="*/ 5040313 h 2"/>
              <a:gd name="T30" fmla="*/ 0 w 2"/>
              <a:gd name="T31" fmla="*/ 5040313 h 2"/>
              <a:gd name="T32" fmla="*/ 0 w 2"/>
              <a:gd name="T33" fmla="*/ 5040313 h 2"/>
              <a:gd name="T34" fmla="*/ 0 w 2"/>
              <a:gd name="T35" fmla="*/ 5040313 h 2"/>
              <a:gd name="T36" fmla="*/ 0 w 2"/>
              <a:gd name="T37" fmla="*/ 5040313 h 2"/>
              <a:gd name="T38" fmla="*/ 0 w 2"/>
              <a:gd name="T39" fmla="*/ 5040313 h 2"/>
              <a:gd name="T40" fmla="*/ 0 w 2"/>
              <a:gd name="T41" fmla="*/ 5040313 h 2"/>
              <a:gd name="T42" fmla="*/ 0 w 2"/>
              <a:gd name="T43" fmla="*/ 5040313 h 2"/>
              <a:gd name="T44" fmla="*/ 0 w 2"/>
              <a:gd name="T45" fmla="*/ 5040313 h 2"/>
              <a:gd name="T46" fmla="*/ 5040313 w 2"/>
              <a:gd name="T47" fmla="*/ 5040313 h 2"/>
              <a:gd name="T48" fmla="*/ 0 w 2"/>
              <a:gd name="T49" fmla="*/ 5040313 h 2"/>
              <a:gd name="T50" fmla="*/ 0 w 2"/>
              <a:gd name="T51" fmla="*/ 5040313 h 2"/>
              <a:gd name="T52" fmla="*/ 5040313 w 2"/>
              <a:gd name="T53" fmla="*/ 5040313 h 2"/>
              <a:gd name="T54" fmla="*/ 5040313 w 2"/>
              <a:gd name="T55" fmla="*/ 5040313 h 2"/>
              <a:gd name="T56" fmla="*/ 5040313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3" name="Freeform 1134"/>
          <p:cNvSpPr>
            <a:spLocks/>
          </p:cNvSpPr>
          <p:nvPr/>
        </p:nvSpPr>
        <p:spPr bwMode="auto">
          <a:xfrm>
            <a:off x="937685" y="514350"/>
            <a:ext cx="4233" cy="6350"/>
          </a:xfrm>
          <a:custGeom>
            <a:avLst/>
            <a:gdLst>
              <a:gd name="T0" fmla="*/ 5040313 w 2"/>
              <a:gd name="T1" fmla="*/ 10080625 h 4"/>
              <a:gd name="T2" fmla="*/ 5040313 w 2"/>
              <a:gd name="T3" fmla="*/ 10080625 h 4"/>
              <a:gd name="T4" fmla="*/ 5040313 w 2"/>
              <a:gd name="T5" fmla="*/ 10080625 h 4"/>
              <a:gd name="T6" fmla="*/ 5040313 w 2"/>
              <a:gd name="T7" fmla="*/ 5040313 h 4"/>
              <a:gd name="T8" fmla="*/ 5040313 w 2"/>
              <a:gd name="T9" fmla="*/ 0 h 4"/>
              <a:gd name="T10" fmla="*/ 5040313 w 2"/>
              <a:gd name="T11" fmla="*/ 0 h 4"/>
              <a:gd name="T12" fmla="*/ 5040313 w 2"/>
              <a:gd name="T13" fmla="*/ 0 h 4"/>
              <a:gd name="T14" fmla="*/ 0 w 2"/>
              <a:gd name="T15" fmla="*/ 5040313 h 4"/>
              <a:gd name="T16" fmla="*/ 5040313 w 2"/>
              <a:gd name="T17" fmla="*/ 10080625 h 4"/>
              <a:gd name="T18" fmla="*/ 5040313 w 2"/>
              <a:gd name="T19" fmla="*/ 5040313 h 4"/>
              <a:gd name="T20" fmla="*/ 5040313 w 2"/>
              <a:gd name="T21" fmla="*/ 5040313 h 4"/>
              <a:gd name="T22" fmla="*/ 5040313 w 2"/>
              <a:gd name="T23" fmla="*/ 0 h 4"/>
              <a:gd name="T24" fmla="*/ 5040313 w 2"/>
              <a:gd name="T25" fmla="*/ 5040313 h 4"/>
              <a:gd name="T26" fmla="*/ 5040313 w 2"/>
              <a:gd name="T27" fmla="*/ 5040313 h 4"/>
              <a:gd name="T28" fmla="*/ 5040313 w 2"/>
              <a:gd name="T29" fmla="*/ 5040313 h 4"/>
              <a:gd name="T30" fmla="*/ 5040313 w 2"/>
              <a:gd name="T31" fmla="*/ 5040313 h 4"/>
              <a:gd name="T32" fmla="*/ 5040313 w 2"/>
              <a:gd name="T33" fmla="*/ 5040313 h 4"/>
              <a:gd name="T34" fmla="*/ 5040313 w 2"/>
              <a:gd name="T35" fmla="*/ 5040313 h 4"/>
              <a:gd name="T36" fmla="*/ 5040313 w 2"/>
              <a:gd name="T37" fmla="*/ 5040313 h 4"/>
              <a:gd name="T38" fmla="*/ 5040313 w 2"/>
              <a:gd name="T39" fmla="*/ 5040313 h 4"/>
              <a:gd name="T40" fmla="*/ 5040313 w 2"/>
              <a:gd name="T41" fmla="*/ 5040313 h 4"/>
              <a:gd name="T42" fmla="*/ 5040313 w 2"/>
              <a:gd name="T43" fmla="*/ 5040313 h 4"/>
              <a:gd name="T44" fmla="*/ 5040313 w 2"/>
              <a:gd name="T45" fmla="*/ 5040313 h 4"/>
              <a:gd name="T46" fmla="*/ 5040313 w 2"/>
              <a:gd name="T47" fmla="*/ 5040313 h 4"/>
              <a:gd name="T48" fmla="*/ 5040313 w 2"/>
              <a:gd name="T49" fmla="*/ 5040313 h 4"/>
              <a:gd name="T50" fmla="*/ 5040313 w 2"/>
              <a:gd name="T51" fmla="*/ 5040313 h 4"/>
              <a:gd name="T52" fmla="*/ 0 w 2"/>
              <a:gd name="T53" fmla="*/ 5040313 h 4"/>
              <a:gd name="T54" fmla="*/ 5040313 w 2"/>
              <a:gd name="T55" fmla="*/ 10080625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4" name="Freeform 1141"/>
          <p:cNvSpPr>
            <a:spLocks/>
          </p:cNvSpPr>
          <p:nvPr/>
        </p:nvSpPr>
        <p:spPr bwMode="auto">
          <a:xfrm>
            <a:off x="941918" y="479425"/>
            <a:ext cx="2116" cy="6350"/>
          </a:xfrm>
          <a:custGeom>
            <a:avLst/>
            <a:gdLst>
              <a:gd name="T0" fmla="*/ 0 w 1587"/>
              <a:gd name="T1" fmla="*/ 10080625 h 4"/>
              <a:gd name="T2" fmla="*/ 0 w 1587"/>
              <a:gd name="T3" fmla="*/ 5040313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5040313 h 4"/>
              <a:gd name="T10" fmla="*/ 0 w 1587"/>
              <a:gd name="T11" fmla="*/ 5040313 h 4"/>
              <a:gd name="T12" fmla="*/ 0 w 1587"/>
              <a:gd name="T13" fmla="*/ 10080625 h 4"/>
              <a:gd name="T14" fmla="*/ 0 w 1587"/>
              <a:gd name="T15" fmla="*/ 5040313 h 4"/>
              <a:gd name="T16" fmla="*/ 0 w 1587"/>
              <a:gd name="T17" fmla="*/ 5040313 h 4"/>
              <a:gd name="T18" fmla="*/ 0 w 1587"/>
              <a:gd name="T19" fmla="*/ 5040313 h 4"/>
              <a:gd name="T20" fmla="*/ 0 w 1587"/>
              <a:gd name="T21" fmla="*/ 5040313 h 4"/>
              <a:gd name="T22" fmla="*/ 0 w 1587"/>
              <a:gd name="T23" fmla="*/ 5040313 h 4"/>
              <a:gd name="T24" fmla="*/ 0 w 1587"/>
              <a:gd name="T25" fmla="*/ 5040313 h 4"/>
              <a:gd name="T26" fmla="*/ 0 w 1587"/>
              <a:gd name="T27" fmla="*/ 5040313 h 4"/>
              <a:gd name="T28" fmla="*/ 0 w 1587"/>
              <a:gd name="T29" fmla="*/ 10080625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5" name="Freeform 1148"/>
          <p:cNvSpPr>
            <a:spLocks/>
          </p:cNvSpPr>
          <p:nvPr/>
        </p:nvSpPr>
        <p:spPr bwMode="auto">
          <a:xfrm>
            <a:off x="924985" y="460376"/>
            <a:ext cx="4233" cy="3175"/>
          </a:xfrm>
          <a:custGeom>
            <a:avLst/>
            <a:gdLst>
              <a:gd name="T0" fmla="*/ 5040313 w 2"/>
              <a:gd name="T1" fmla="*/ 5040313 h 2"/>
              <a:gd name="T2" fmla="*/ 5040313 w 2"/>
              <a:gd name="T3" fmla="*/ 0 h 2"/>
              <a:gd name="T4" fmla="*/ 5040313 w 2"/>
              <a:gd name="T5" fmla="*/ 0 h 2"/>
              <a:gd name="T6" fmla="*/ 5040313 w 2"/>
              <a:gd name="T7" fmla="*/ 0 h 2"/>
              <a:gd name="T8" fmla="*/ 5040313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5040313 h 2"/>
              <a:gd name="T16" fmla="*/ 0 w 2"/>
              <a:gd name="T17" fmla="*/ 5040313 h 2"/>
              <a:gd name="T18" fmla="*/ 0 w 2"/>
              <a:gd name="T19" fmla="*/ 5040313 h 2"/>
              <a:gd name="T20" fmla="*/ 5040313 w 2"/>
              <a:gd name="T21" fmla="*/ 5040313 h 2"/>
              <a:gd name="T22" fmla="*/ 5040313 w 2"/>
              <a:gd name="T23" fmla="*/ 5040313 h 2"/>
              <a:gd name="T24" fmla="*/ 5040313 w 2"/>
              <a:gd name="T25" fmla="*/ 0 h 2"/>
              <a:gd name="T26" fmla="*/ 5040313 w 2"/>
              <a:gd name="T27" fmla="*/ 0 h 2"/>
              <a:gd name="T28" fmla="*/ 5040313 w 2"/>
              <a:gd name="T29" fmla="*/ 0 h 2"/>
              <a:gd name="T30" fmla="*/ 0 w 2"/>
              <a:gd name="T31" fmla="*/ 5040313 h 2"/>
              <a:gd name="T32" fmla="*/ 5040313 w 2"/>
              <a:gd name="T33" fmla="*/ 5040313 h 2"/>
              <a:gd name="T34" fmla="*/ 5040313 w 2"/>
              <a:gd name="T35" fmla="*/ 0 h 2"/>
              <a:gd name="T36" fmla="*/ 0 w 2"/>
              <a:gd name="T37" fmla="*/ 5040313 h 2"/>
              <a:gd name="T38" fmla="*/ 5040313 w 2"/>
              <a:gd name="T39" fmla="*/ 5040313 h 2"/>
              <a:gd name="T40" fmla="*/ 0 w 2"/>
              <a:gd name="T41" fmla="*/ 5040313 h 2"/>
              <a:gd name="T42" fmla="*/ 0 w 2"/>
              <a:gd name="T43" fmla="*/ 5040313 h 2"/>
              <a:gd name="T44" fmla="*/ 0 w 2"/>
              <a:gd name="T45" fmla="*/ 5040313 h 2"/>
              <a:gd name="T46" fmla="*/ 0 w 2"/>
              <a:gd name="T47" fmla="*/ 5040313 h 2"/>
              <a:gd name="T48" fmla="*/ 0 w 2"/>
              <a:gd name="T49" fmla="*/ 5040313 h 2"/>
              <a:gd name="T50" fmla="*/ 0 w 2"/>
              <a:gd name="T51" fmla="*/ 5040313 h 2"/>
              <a:gd name="T52" fmla="*/ 0 w 2"/>
              <a:gd name="T53" fmla="*/ 5040313 h 2"/>
              <a:gd name="T54" fmla="*/ 0 w 2"/>
              <a:gd name="T55" fmla="*/ 5040313 h 2"/>
              <a:gd name="T56" fmla="*/ 0 w 2"/>
              <a:gd name="T57" fmla="*/ 5040313 h 2"/>
              <a:gd name="T58" fmla="*/ 5040313 w 2"/>
              <a:gd name="T59" fmla="*/ 5040313 h 2"/>
              <a:gd name="T60" fmla="*/ 5040313 w 2"/>
              <a:gd name="T61" fmla="*/ 5040313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6" name="Freeform 1150"/>
          <p:cNvSpPr>
            <a:spLocks/>
          </p:cNvSpPr>
          <p:nvPr/>
        </p:nvSpPr>
        <p:spPr bwMode="auto">
          <a:xfrm>
            <a:off x="912285" y="447676"/>
            <a:ext cx="2116" cy="3175"/>
          </a:xfrm>
          <a:custGeom>
            <a:avLst/>
            <a:gdLst>
              <a:gd name="T0" fmla="*/ 0 w 1587"/>
              <a:gd name="T1" fmla="*/ 5040313 h 2"/>
              <a:gd name="T2" fmla="*/ 0 w 1587"/>
              <a:gd name="T3" fmla="*/ 0 h 2"/>
              <a:gd name="T4" fmla="*/ 0 w 1587"/>
              <a:gd name="T5" fmla="*/ 5040313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7" name="Freeform 1152"/>
          <p:cNvSpPr>
            <a:spLocks/>
          </p:cNvSpPr>
          <p:nvPr/>
        </p:nvSpPr>
        <p:spPr bwMode="auto">
          <a:xfrm>
            <a:off x="912285" y="447676"/>
            <a:ext cx="4233" cy="3175"/>
          </a:xfrm>
          <a:custGeom>
            <a:avLst/>
            <a:gdLst>
              <a:gd name="T0" fmla="*/ 5040313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5040313 h 2"/>
              <a:gd name="T10" fmla="*/ 5040313 w 2"/>
              <a:gd name="T11" fmla="*/ 5040313 h 2"/>
              <a:gd name="T12" fmla="*/ 5040313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5040313 h 2"/>
              <a:gd name="T22" fmla="*/ 5040313 w 2"/>
              <a:gd name="T23" fmla="*/ 5040313 h 2"/>
              <a:gd name="T24" fmla="*/ 5040313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8" name="Freeform 1154"/>
          <p:cNvSpPr>
            <a:spLocks/>
          </p:cNvSpPr>
          <p:nvPr/>
        </p:nvSpPr>
        <p:spPr bwMode="auto">
          <a:xfrm>
            <a:off x="886885" y="434975"/>
            <a:ext cx="4233" cy="1588"/>
          </a:xfrm>
          <a:custGeom>
            <a:avLst/>
            <a:gdLst>
              <a:gd name="T0" fmla="*/ 5040313 w 2"/>
              <a:gd name="T1" fmla="*/ 0 h 1588"/>
              <a:gd name="T2" fmla="*/ 0 w 2"/>
              <a:gd name="T3" fmla="*/ 0 h 1588"/>
              <a:gd name="T4" fmla="*/ 5040313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9" name="Freeform 1156"/>
          <p:cNvSpPr>
            <a:spLocks/>
          </p:cNvSpPr>
          <p:nvPr/>
        </p:nvSpPr>
        <p:spPr bwMode="auto">
          <a:xfrm>
            <a:off x="886885" y="431801"/>
            <a:ext cx="4233" cy="3175"/>
          </a:xfrm>
          <a:custGeom>
            <a:avLst/>
            <a:gdLst>
              <a:gd name="T0" fmla="*/ 5040313 w 2"/>
              <a:gd name="T1" fmla="*/ 5040313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5040313 h 2"/>
              <a:gd name="T8" fmla="*/ 5040313 w 2"/>
              <a:gd name="T9" fmla="*/ 5040313 h 2"/>
              <a:gd name="T10" fmla="*/ 5040313 w 2"/>
              <a:gd name="T11" fmla="*/ 5040313 h 2"/>
              <a:gd name="T12" fmla="*/ 5040313 w 2"/>
              <a:gd name="T13" fmla="*/ 5040313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5040313 h 2"/>
              <a:gd name="T20" fmla="*/ 5040313 w 2"/>
              <a:gd name="T21" fmla="*/ 5040313 h 2"/>
              <a:gd name="T22" fmla="*/ 5040313 w 2"/>
              <a:gd name="T23" fmla="*/ 5040313 h 2"/>
              <a:gd name="T24" fmla="*/ 5040313 w 2"/>
              <a:gd name="T25" fmla="*/ 5040313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0" name="Freeform 1163"/>
          <p:cNvSpPr>
            <a:spLocks/>
          </p:cNvSpPr>
          <p:nvPr/>
        </p:nvSpPr>
        <p:spPr bwMode="auto">
          <a:xfrm>
            <a:off x="814917" y="415926"/>
            <a:ext cx="8467" cy="3175"/>
          </a:xfrm>
          <a:custGeom>
            <a:avLst/>
            <a:gdLst>
              <a:gd name="T0" fmla="*/ 5040313 w 4"/>
              <a:gd name="T1" fmla="*/ 5040313 h 2"/>
              <a:gd name="T2" fmla="*/ 5040313 w 4"/>
              <a:gd name="T3" fmla="*/ 5040313 h 2"/>
              <a:gd name="T4" fmla="*/ 10080625 w 4"/>
              <a:gd name="T5" fmla="*/ 5040313 h 2"/>
              <a:gd name="T6" fmla="*/ 10080625 w 4"/>
              <a:gd name="T7" fmla="*/ 0 h 2"/>
              <a:gd name="T8" fmla="*/ 10080625 w 4"/>
              <a:gd name="T9" fmla="*/ 0 h 2"/>
              <a:gd name="T10" fmla="*/ 5040313 w 4"/>
              <a:gd name="T11" fmla="*/ 0 h 2"/>
              <a:gd name="T12" fmla="*/ 5040313 w 4"/>
              <a:gd name="T13" fmla="*/ 0 h 2"/>
              <a:gd name="T14" fmla="*/ 0 w 4"/>
              <a:gd name="T15" fmla="*/ 5040313 h 2"/>
              <a:gd name="T16" fmla="*/ 5040313 w 4"/>
              <a:gd name="T17" fmla="*/ 5040313 h 2"/>
              <a:gd name="T18" fmla="*/ 5040313 w 4"/>
              <a:gd name="T19" fmla="*/ 0 h 2"/>
              <a:gd name="T20" fmla="*/ 10080625 w 4"/>
              <a:gd name="T21" fmla="*/ 5040313 h 2"/>
              <a:gd name="T22" fmla="*/ 10080625 w 4"/>
              <a:gd name="T23" fmla="*/ 0 h 2"/>
              <a:gd name="T24" fmla="*/ 10080625 w 4"/>
              <a:gd name="T25" fmla="*/ 0 h 2"/>
              <a:gd name="T26" fmla="*/ 5040313 w 4"/>
              <a:gd name="T27" fmla="*/ 0 h 2"/>
              <a:gd name="T28" fmla="*/ 5040313 w 4"/>
              <a:gd name="T29" fmla="*/ 0 h 2"/>
              <a:gd name="T30" fmla="*/ 0 w 4"/>
              <a:gd name="T31" fmla="*/ 0 h 2"/>
              <a:gd name="T32" fmla="*/ 5040313 w 4"/>
              <a:gd name="T33" fmla="*/ 5040313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1" name="Freeform 1172"/>
          <p:cNvSpPr>
            <a:spLocks/>
          </p:cNvSpPr>
          <p:nvPr/>
        </p:nvSpPr>
        <p:spPr bwMode="auto">
          <a:xfrm>
            <a:off x="776818" y="476251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5040313 w 2"/>
              <a:gd name="T5" fmla="*/ 5040313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5040313 h 2"/>
              <a:gd name="T14" fmla="*/ 0 w 2"/>
              <a:gd name="T15" fmla="*/ 5040313 h 2"/>
              <a:gd name="T16" fmla="*/ 0 w 2"/>
              <a:gd name="T17" fmla="*/ 5040313 h 2"/>
              <a:gd name="T18" fmla="*/ 0 w 2"/>
              <a:gd name="T19" fmla="*/ 5040313 h 2"/>
              <a:gd name="T20" fmla="*/ 0 w 2"/>
              <a:gd name="T21" fmla="*/ 5040313 h 2"/>
              <a:gd name="T22" fmla="*/ 0 w 2"/>
              <a:gd name="T23" fmla="*/ 5040313 h 2"/>
              <a:gd name="T24" fmla="*/ 0 w 2"/>
              <a:gd name="T25" fmla="*/ 5040313 h 2"/>
              <a:gd name="T26" fmla="*/ 0 w 2"/>
              <a:gd name="T27" fmla="*/ 5040313 h 2"/>
              <a:gd name="T28" fmla="*/ 0 w 2"/>
              <a:gd name="T29" fmla="*/ 5040313 h 2"/>
              <a:gd name="T30" fmla="*/ 0 w 2"/>
              <a:gd name="T31" fmla="*/ 5040313 h 2"/>
              <a:gd name="T32" fmla="*/ 0 w 2"/>
              <a:gd name="T33" fmla="*/ 5040313 h 2"/>
              <a:gd name="T34" fmla="*/ 0 w 2"/>
              <a:gd name="T35" fmla="*/ 5040313 h 2"/>
              <a:gd name="T36" fmla="*/ 0 w 2"/>
              <a:gd name="T37" fmla="*/ 5040313 h 2"/>
              <a:gd name="T38" fmla="*/ 0 w 2"/>
              <a:gd name="T39" fmla="*/ 5040313 h 2"/>
              <a:gd name="T40" fmla="*/ 0 w 2"/>
              <a:gd name="T41" fmla="*/ 5040313 h 2"/>
              <a:gd name="T42" fmla="*/ 0 w 2"/>
              <a:gd name="T43" fmla="*/ 5040313 h 2"/>
              <a:gd name="T44" fmla="*/ 0 w 2"/>
              <a:gd name="T45" fmla="*/ 5040313 h 2"/>
              <a:gd name="T46" fmla="*/ 0 w 2"/>
              <a:gd name="T47" fmla="*/ 5040313 h 2"/>
              <a:gd name="T48" fmla="*/ 0 w 2"/>
              <a:gd name="T49" fmla="*/ 5040313 h 2"/>
              <a:gd name="T50" fmla="*/ 0 w 2"/>
              <a:gd name="T51" fmla="*/ 5040313 h 2"/>
              <a:gd name="T52" fmla="*/ 0 w 2"/>
              <a:gd name="T53" fmla="*/ 5040313 h 2"/>
              <a:gd name="T54" fmla="*/ 0 w 2"/>
              <a:gd name="T55" fmla="*/ 5040313 h 2"/>
              <a:gd name="T56" fmla="*/ 0 w 2"/>
              <a:gd name="T57" fmla="*/ 5040313 h 2"/>
              <a:gd name="T58" fmla="*/ 0 w 2"/>
              <a:gd name="T59" fmla="*/ 5040313 h 2"/>
              <a:gd name="T60" fmla="*/ 0 w 2"/>
              <a:gd name="T61" fmla="*/ 5040313 h 2"/>
              <a:gd name="T62" fmla="*/ 0 w 2"/>
              <a:gd name="T63" fmla="*/ 5040313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2" name="Freeform 1177"/>
          <p:cNvSpPr>
            <a:spLocks/>
          </p:cNvSpPr>
          <p:nvPr/>
        </p:nvSpPr>
        <p:spPr bwMode="auto">
          <a:xfrm>
            <a:off x="742952" y="534989"/>
            <a:ext cx="4233" cy="3175"/>
          </a:xfrm>
          <a:custGeom>
            <a:avLst/>
            <a:gdLst>
              <a:gd name="T0" fmla="*/ 0 w 2"/>
              <a:gd name="T1" fmla="*/ 5040313 h 2"/>
              <a:gd name="T2" fmla="*/ 5040313 w 2"/>
              <a:gd name="T3" fmla="*/ 5040313 h 2"/>
              <a:gd name="T4" fmla="*/ 5040313 w 2"/>
              <a:gd name="T5" fmla="*/ 5040313 h 2"/>
              <a:gd name="T6" fmla="*/ 5040313 w 2"/>
              <a:gd name="T7" fmla="*/ 0 h 2"/>
              <a:gd name="T8" fmla="*/ 5040313 w 2"/>
              <a:gd name="T9" fmla="*/ 0 h 2"/>
              <a:gd name="T10" fmla="*/ 5040313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5040313 h 2"/>
              <a:gd name="T40" fmla="*/ 0 w 2"/>
              <a:gd name="T41" fmla="*/ 5040313 h 2"/>
              <a:gd name="T42" fmla="*/ 5040313 w 2"/>
              <a:gd name="T43" fmla="*/ 5040313 h 2"/>
              <a:gd name="T44" fmla="*/ 5040313 w 2"/>
              <a:gd name="T45" fmla="*/ 0 h 2"/>
              <a:gd name="T46" fmla="*/ 5040313 w 2"/>
              <a:gd name="T47" fmla="*/ 0 h 2"/>
              <a:gd name="T48" fmla="*/ 5040313 w 2"/>
              <a:gd name="T49" fmla="*/ 0 h 2"/>
              <a:gd name="T50" fmla="*/ 5040313 w 2"/>
              <a:gd name="T51" fmla="*/ 0 h 2"/>
              <a:gd name="T52" fmla="*/ 5040313 w 2"/>
              <a:gd name="T53" fmla="*/ 0 h 2"/>
              <a:gd name="T54" fmla="*/ 5040313 w 2"/>
              <a:gd name="T55" fmla="*/ 0 h 2"/>
              <a:gd name="T56" fmla="*/ 5040313 w 2"/>
              <a:gd name="T57" fmla="*/ 0 h 2"/>
              <a:gd name="T58" fmla="*/ 5040313 w 2"/>
              <a:gd name="T59" fmla="*/ 0 h 2"/>
              <a:gd name="T60" fmla="*/ 5040313 w 2"/>
              <a:gd name="T61" fmla="*/ 0 h 2"/>
              <a:gd name="T62" fmla="*/ 5040313 w 2"/>
              <a:gd name="T63" fmla="*/ 0 h 2"/>
              <a:gd name="T64" fmla="*/ 5040313 w 2"/>
              <a:gd name="T65" fmla="*/ 0 h 2"/>
              <a:gd name="T66" fmla="*/ 5040313 w 2"/>
              <a:gd name="T67" fmla="*/ 5040313 h 2"/>
              <a:gd name="T68" fmla="*/ 5040313 w 2"/>
              <a:gd name="T69" fmla="*/ 0 h 2"/>
              <a:gd name="T70" fmla="*/ 5040313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5040313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3" name="Freeform 1180"/>
          <p:cNvSpPr>
            <a:spLocks/>
          </p:cNvSpPr>
          <p:nvPr/>
        </p:nvSpPr>
        <p:spPr bwMode="auto">
          <a:xfrm>
            <a:off x="747185" y="530226"/>
            <a:ext cx="4233" cy="4763"/>
          </a:xfrm>
          <a:custGeom>
            <a:avLst/>
            <a:gdLst>
              <a:gd name="T0" fmla="*/ 0 w 2"/>
              <a:gd name="T1" fmla="*/ 7562056 h 3"/>
              <a:gd name="T2" fmla="*/ 0 w 2"/>
              <a:gd name="T3" fmla="*/ 7562056 h 3"/>
              <a:gd name="T4" fmla="*/ 5040313 w 2"/>
              <a:gd name="T5" fmla="*/ 7562056 h 3"/>
              <a:gd name="T6" fmla="*/ 5040313 w 2"/>
              <a:gd name="T7" fmla="*/ 7562056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7562056 h 3"/>
              <a:gd name="T16" fmla="*/ 0 w 2"/>
              <a:gd name="T17" fmla="*/ 7562056 h 3"/>
              <a:gd name="T18" fmla="*/ 0 w 2"/>
              <a:gd name="T19" fmla="*/ 7562056 h 3"/>
              <a:gd name="T20" fmla="*/ 0 w 2"/>
              <a:gd name="T21" fmla="*/ 7562056 h 3"/>
              <a:gd name="T22" fmla="*/ 0 w 2"/>
              <a:gd name="T23" fmla="*/ 0 h 3"/>
              <a:gd name="T24" fmla="*/ 0 w 2"/>
              <a:gd name="T25" fmla="*/ 7562056 h 3"/>
              <a:gd name="T26" fmla="*/ 0 w 2"/>
              <a:gd name="T27" fmla="*/ 7562056 h 3"/>
              <a:gd name="T28" fmla="*/ 0 w 2"/>
              <a:gd name="T29" fmla="*/ 7562056 h 3"/>
              <a:gd name="T30" fmla="*/ 0 w 2"/>
              <a:gd name="T31" fmla="*/ 7562056 h 3"/>
              <a:gd name="T32" fmla="*/ 0 w 2"/>
              <a:gd name="T33" fmla="*/ 7562056 h 3"/>
              <a:gd name="T34" fmla="*/ 0 w 2"/>
              <a:gd name="T35" fmla="*/ 7562056 h 3"/>
              <a:gd name="T36" fmla="*/ 0 w 2"/>
              <a:gd name="T37" fmla="*/ 7562056 h 3"/>
              <a:gd name="T38" fmla="*/ 0 w 2"/>
              <a:gd name="T39" fmla="*/ 7562056 h 3"/>
              <a:gd name="T40" fmla="*/ 0 w 2"/>
              <a:gd name="T41" fmla="*/ 7562056 h 3"/>
              <a:gd name="T42" fmla="*/ 0 w 2"/>
              <a:gd name="T43" fmla="*/ 7562056 h 3"/>
              <a:gd name="T44" fmla="*/ 0 w 2"/>
              <a:gd name="T45" fmla="*/ 7562056 h 3"/>
              <a:gd name="T46" fmla="*/ 0 w 2"/>
              <a:gd name="T47" fmla="*/ 7562056 h 3"/>
              <a:gd name="T48" fmla="*/ 0 w 2"/>
              <a:gd name="T49" fmla="*/ 7562056 h 3"/>
              <a:gd name="T50" fmla="*/ 0 w 2"/>
              <a:gd name="T51" fmla="*/ 7562056 h 3"/>
              <a:gd name="T52" fmla="*/ 0 w 2"/>
              <a:gd name="T53" fmla="*/ 7562056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4" name="Line 1187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5" name="Line 1188"/>
          <p:cNvSpPr>
            <a:spLocks noChangeShapeType="1"/>
          </p:cNvSpPr>
          <p:nvPr/>
        </p:nvSpPr>
        <p:spPr bwMode="auto">
          <a:xfrm>
            <a:off x="759885" y="52070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6" name="Freeform 1208"/>
          <p:cNvSpPr>
            <a:spLocks/>
          </p:cNvSpPr>
          <p:nvPr/>
        </p:nvSpPr>
        <p:spPr bwMode="auto">
          <a:xfrm>
            <a:off x="793751" y="55721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7" name="Freeform 1210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5040313 w 2"/>
              <a:gd name="T5" fmla="*/ 5040313 h 2"/>
              <a:gd name="T6" fmla="*/ 5040313 w 2"/>
              <a:gd name="T7" fmla="*/ 0 h 2"/>
              <a:gd name="T8" fmla="*/ 5040313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5040313 h 2"/>
              <a:gd name="T18" fmla="*/ 0 w 2"/>
              <a:gd name="T19" fmla="*/ 5040313 h 2"/>
              <a:gd name="T20" fmla="*/ 5040313 w 2"/>
              <a:gd name="T21" fmla="*/ 5040313 h 2"/>
              <a:gd name="T22" fmla="*/ 5040313 w 2"/>
              <a:gd name="T23" fmla="*/ 0 h 2"/>
              <a:gd name="T24" fmla="*/ 5040313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5040313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8" name="Freeform 1214"/>
          <p:cNvSpPr>
            <a:spLocks/>
          </p:cNvSpPr>
          <p:nvPr/>
        </p:nvSpPr>
        <p:spPr bwMode="auto">
          <a:xfrm>
            <a:off x="793752" y="557214"/>
            <a:ext cx="4233" cy="3175"/>
          </a:xfrm>
          <a:custGeom>
            <a:avLst/>
            <a:gdLst>
              <a:gd name="T0" fmla="*/ 0 w 2"/>
              <a:gd name="T1" fmla="*/ 5040313 h 2"/>
              <a:gd name="T2" fmla="*/ 5040313 w 2"/>
              <a:gd name="T3" fmla="*/ 5040313 h 2"/>
              <a:gd name="T4" fmla="*/ 0 w 2"/>
              <a:gd name="T5" fmla="*/ 0 h 2"/>
              <a:gd name="T6" fmla="*/ 0 w 2"/>
              <a:gd name="T7" fmla="*/ 5040313 h 2"/>
              <a:gd name="T8" fmla="*/ 0 w 2"/>
              <a:gd name="T9" fmla="*/ 5040313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9" name="Rectangle 1215"/>
          <p:cNvSpPr>
            <a:spLocks noChangeArrowheads="1"/>
          </p:cNvSpPr>
          <p:nvPr/>
        </p:nvSpPr>
        <p:spPr bwMode="auto">
          <a:xfrm>
            <a:off x="793751" y="627064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1300" b="0"/>
          </a:p>
        </p:txBody>
      </p:sp>
      <p:sp>
        <p:nvSpPr>
          <p:cNvPr id="30" name="Freeform 1217"/>
          <p:cNvSpPr>
            <a:spLocks/>
          </p:cNvSpPr>
          <p:nvPr/>
        </p:nvSpPr>
        <p:spPr bwMode="auto">
          <a:xfrm>
            <a:off x="793751" y="6270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1" name="Freeform 1219"/>
          <p:cNvSpPr>
            <a:spLocks/>
          </p:cNvSpPr>
          <p:nvPr/>
        </p:nvSpPr>
        <p:spPr bwMode="auto">
          <a:xfrm>
            <a:off x="975785" y="54133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2" name="Freeform 1221"/>
          <p:cNvSpPr>
            <a:spLocks/>
          </p:cNvSpPr>
          <p:nvPr/>
        </p:nvSpPr>
        <p:spPr bwMode="auto">
          <a:xfrm>
            <a:off x="975785" y="541339"/>
            <a:ext cx="4233" cy="3175"/>
          </a:xfrm>
          <a:custGeom>
            <a:avLst/>
            <a:gdLst>
              <a:gd name="T0" fmla="*/ 5040313 w 2"/>
              <a:gd name="T1" fmla="*/ 0 h 2"/>
              <a:gd name="T2" fmla="*/ 5040313 w 2"/>
              <a:gd name="T3" fmla="*/ 0 h 2"/>
              <a:gd name="T4" fmla="*/ 5040313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5040313 h 2"/>
              <a:gd name="T12" fmla="*/ 5040313 w 2"/>
              <a:gd name="T13" fmla="*/ 0 h 2"/>
              <a:gd name="T14" fmla="*/ 5040313 w 2"/>
              <a:gd name="T15" fmla="*/ 0 h 2"/>
              <a:gd name="T16" fmla="*/ 5040313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5040313 h 2"/>
              <a:gd name="T24" fmla="*/ 5040313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3" name="Freeform 1234"/>
          <p:cNvSpPr>
            <a:spLocks/>
          </p:cNvSpPr>
          <p:nvPr/>
        </p:nvSpPr>
        <p:spPr bwMode="auto">
          <a:xfrm>
            <a:off x="9630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5040313 w 2"/>
              <a:gd name="T5" fmla="*/ 0 h 1587"/>
              <a:gd name="T6" fmla="*/ 5040313 w 2"/>
              <a:gd name="T7" fmla="*/ 0 h 1587"/>
              <a:gd name="T8" fmla="*/ 5040313 w 2"/>
              <a:gd name="T9" fmla="*/ 0 h 1587"/>
              <a:gd name="T10" fmla="*/ 5040313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5040313 w 2"/>
              <a:gd name="T25" fmla="*/ 0 h 1587"/>
              <a:gd name="T26" fmla="*/ 5040313 w 2"/>
              <a:gd name="T27" fmla="*/ 0 h 1587"/>
              <a:gd name="T28" fmla="*/ 5040313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5040313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4" name="Line 1237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5" name="Line 1238"/>
          <p:cNvSpPr>
            <a:spLocks noChangeShapeType="1"/>
          </p:cNvSpPr>
          <p:nvPr/>
        </p:nvSpPr>
        <p:spPr bwMode="auto">
          <a:xfrm>
            <a:off x="971551" y="544514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6" name="Freeform 1240"/>
          <p:cNvSpPr>
            <a:spLocks/>
          </p:cNvSpPr>
          <p:nvPr/>
        </p:nvSpPr>
        <p:spPr bwMode="auto">
          <a:xfrm>
            <a:off x="971551" y="541339"/>
            <a:ext cx="2116" cy="3175"/>
          </a:xfrm>
          <a:custGeom>
            <a:avLst/>
            <a:gdLst>
              <a:gd name="T0" fmla="*/ 0 w 1587"/>
              <a:gd name="T1" fmla="*/ 5040313 h 2"/>
              <a:gd name="T2" fmla="*/ 0 w 1587"/>
              <a:gd name="T3" fmla="*/ 5040313 h 2"/>
              <a:gd name="T4" fmla="*/ 0 w 1587"/>
              <a:gd name="T5" fmla="*/ 0 h 2"/>
              <a:gd name="T6" fmla="*/ 0 w 1587"/>
              <a:gd name="T7" fmla="*/ 5040313 h 2"/>
              <a:gd name="T8" fmla="*/ 0 w 1587"/>
              <a:gd name="T9" fmla="*/ 5040313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7" name="Freeform 1243"/>
          <p:cNvSpPr>
            <a:spLocks/>
          </p:cNvSpPr>
          <p:nvPr/>
        </p:nvSpPr>
        <p:spPr bwMode="auto">
          <a:xfrm>
            <a:off x="971552" y="538164"/>
            <a:ext cx="4233" cy="3175"/>
          </a:xfrm>
          <a:custGeom>
            <a:avLst/>
            <a:gdLst>
              <a:gd name="T0" fmla="*/ 5040313 w 2"/>
              <a:gd name="T1" fmla="*/ 5040313 h 2"/>
              <a:gd name="T2" fmla="*/ 5040313 w 2"/>
              <a:gd name="T3" fmla="*/ 5040313 h 2"/>
              <a:gd name="T4" fmla="*/ 5040313 w 2"/>
              <a:gd name="T5" fmla="*/ 5040313 h 2"/>
              <a:gd name="T6" fmla="*/ 5040313 w 2"/>
              <a:gd name="T7" fmla="*/ 5040313 h 2"/>
              <a:gd name="T8" fmla="*/ 0 w 2"/>
              <a:gd name="T9" fmla="*/ 5040313 h 2"/>
              <a:gd name="T10" fmla="*/ 0 w 2"/>
              <a:gd name="T11" fmla="*/ 5040313 h 2"/>
              <a:gd name="T12" fmla="*/ 5040313 w 2"/>
              <a:gd name="T13" fmla="*/ 5040313 h 2"/>
              <a:gd name="T14" fmla="*/ 0 w 2"/>
              <a:gd name="T15" fmla="*/ 5040313 h 2"/>
              <a:gd name="T16" fmla="*/ 0 w 2"/>
              <a:gd name="T17" fmla="*/ 5040313 h 2"/>
              <a:gd name="T18" fmla="*/ 0 w 2"/>
              <a:gd name="T19" fmla="*/ 5040313 h 2"/>
              <a:gd name="T20" fmla="*/ 0 w 2"/>
              <a:gd name="T21" fmla="*/ 5040313 h 2"/>
              <a:gd name="T22" fmla="*/ 0 w 2"/>
              <a:gd name="T23" fmla="*/ 5040313 h 2"/>
              <a:gd name="T24" fmla="*/ 0 w 2"/>
              <a:gd name="T25" fmla="*/ 5040313 h 2"/>
              <a:gd name="T26" fmla="*/ 0 w 2"/>
              <a:gd name="T27" fmla="*/ 5040313 h 2"/>
              <a:gd name="T28" fmla="*/ 0 w 2"/>
              <a:gd name="T29" fmla="*/ 5040313 h 2"/>
              <a:gd name="T30" fmla="*/ 0 w 2"/>
              <a:gd name="T31" fmla="*/ 5040313 h 2"/>
              <a:gd name="T32" fmla="*/ 0 w 2"/>
              <a:gd name="T33" fmla="*/ 5040313 h 2"/>
              <a:gd name="T34" fmla="*/ 0 w 2"/>
              <a:gd name="T35" fmla="*/ 5040313 h 2"/>
              <a:gd name="T36" fmla="*/ 0 w 2"/>
              <a:gd name="T37" fmla="*/ 5040313 h 2"/>
              <a:gd name="T38" fmla="*/ 5040313 w 2"/>
              <a:gd name="T39" fmla="*/ 5040313 h 2"/>
              <a:gd name="T40" fmla="*/ 5040313 w 2"/>
              <a:gd name="T41" fmla="*/ 5040313 h 2"/>
              <a:gd name="T42" fmla="*/ 5040313 w 2"/>
              <a:gd name="T43" fmla="*/ 5040313 h 2"/>
              <a:gd name="T44" fmla="*/ 5040313 w 2"/>
              <a:gd name="T45" fmla="*/ 5040313 h 2"/>
              <a:gd name="T46" fmla="*/ 5040313 w 2"/>
              <a:gd name="T47" fmla="*/ 5040313 h 2"/>
              <a:gd name="T48" fmla="*/ 0 w 2"/>
              <a:gd name="T49" fmla="*/ 0 h 2"/>
              <a:gd name="T50" fmla="*/ 0 w 2"/>
              <a:gd name="T51" fmla="*/ 5040313 h 2"/>
              <a:gd name="T52" fmla="*/ 0 w 2"/>
              <a:gd name="T53" fmla="*/ 5040313 h 2"/>
              <a:gd name="T54" fmla="*/ 0 w 2"/>
              <a:gd name="T55" fmla="*/ 5040313 h 2"/>
              <a:gd name="T56" fmla="*/ 5040313 w 2"/>
              <a:gd name="T57" fmla="*/ 5040313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8" name="Freeform 1246"/>
          <p:cNvSpPr>
            <a:spLocks/>
          </p:cNvSpPr>
          <p:nvPr/>
        </p:nvSpPr>
        <p:spPr bwMode="auto">
          <a:xfrm>
            <a:off x="967318" y="547689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5040313 w 2"/>
              <a:gd name="T5" fmla="*/ 0 h 2"/>
              <a:gd name="T6" fmla="*/ 5040313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5040313 h 2"/>
              <a:gd name="T14" fmla="*/ 0 w 2"/>
              <a:gd name="T15" fmla="*/ 5040313 h 2"/>
              <a:gd name="T16" fmla="*/ 5040313 w 2"/>
              <a:gd name="T17" fmla="*/ 0 h 2"/>
              <a:gd name="T18" fmla="*/ 5040313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5040313 h 2"/>
              <a:gd name="T48" fmla="*/ 0 w 2"/>
              <a:gd name="T49" fmla="*/ 5040313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9" name="Freeform 1250"/>
          <p:cNvSpPr>
            <a:spLocks/>
          </p:cNvSpPr>
          <p:nvPr/>
        </p:nvSpPr>
        <p:spPr bwMode="auto">
          <a:xfrm>
            <a:off x="975785" y="530225"/>
            <a:ext cx="4233" cy="1588"/>
          </a:xfrm>
          <a:custGeom>
            <a:avLst/>
            <a:gdLst>
              <a:gd name="T0" fmla="*/ 5040313 w 2"/>
              <a:gd name="T1" fmla="*/ 0 h 1588"/>
              <a:gd name="T2" fmla="*/ 0 w 2"/>
              <a:gd name="T3" fmla="*/ 0 h 1588"/>
              <a:gd name="T4" fmla="*/ 5040313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0" name="Freeform 1252"/>
          <p:cNvSpPr>
            <a:spLocks/>
          </p:cNvSpPr>
          <p:nvPr/>
        </p:nvSpPr>
        <p:spPr bwMode="auto">
          <a:xfrm>
            <a:off x="975785" y="527050"/>
            <a:ext cx="4233" cy="7938"/>
          </a:xfrm>
          <a:custGeom>
            <a:avLst/>
            <a:gdLst>
              <a:gd name="T0" fmla="*/ 5040313 w 2"/>
              <a:gd name="T1" fmla="*/ 5040630 h 5"/>
              <a:gd name="T2" fmla="*/ 5040313 w 2"/>
              <a:gd name="T3" fmla="*/ 5040630 h 5"/>
              <a:gd name="T4" fmla="*/ 0 w 2"/>
              <a:gd name="T5" fmla="*/ 0 h 5"/>
              <a:gd name="T6" fmla="*/ 0 w 2"/>
              <a:gd name="T7" fmla="*/ 5040630 h 5"/>
              <a:gd name="T8" fmla="*/ 0 w 2"/>
              <a:gd name="T9" fmla="*/ 5040630 h 5"/>
              <a:gd name="T10" fmla="*/ 5040313 w 2"/>
              <a:gd name="T11" fmla="*/ 12602369 h 5"/>
              <a:gd name="T12" fmla="*/ 5040313 w 2"/>
              <a:gd name="T13" fmla="*/ 5040630 h 5"/>
              <a:gd name="T14" fmla="*/ 5040313 w 2"/>
              <a:gd name="T15" fmla="*/ 5040630 h 5"/>
              <a:gd name="T16" fmla="*/ 0 w 2"/>
              <a:gd name="T17" fmla="*/ 0 h 5"/>
              <a:gd name="T18" fmla="*/ 0 w 2"/>
              <a:gd name="T19" fmla="*/ 5040630 h 5"/>
              <a:gd name="T20" fmla="*/ 0 w 2"/>
              <a:gd name="T21" fmla="*/ 5040630 h 5"/>
              <a:gd name="T22" fmla="*/ 5040313 w 2"/>
              <a:gd name="T23" fmla="*/ 12602369 h 5"/>
              <a:gd name="T24" fmla="*/ 5040313 w 2"/>
              <a:gd name="T25" fmla="*/ 5040630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1" name="Freeform 1255"/>
          <p:cNvSpPr>
            <a:spLocks/>
          </p:cNvSpPr>
          <p:nvPr/>
        </p:nvSpPr>
        <p:spPr bwMode="auto">
          <a:xfrm>
            <a:off x="950385" y="550864"/>
            <a:ext cx="4233" cy="1587"/>
          </a:xfrm>
          <a:custGeom>
            <a:avLst/>
            <a:gdLst>
              <a:gd name="T0" fmla="*/ 0 w 2"/>
              <a:gd name="T1" fmla="*/ 0 h 1587"/>
              <a:gd name="T2" fmla="*/ 5040313 w 2"/>
              <a:gd name="T3" fmla="*/ 0 h 1587"/>
              <a:gd name="T4" fmla="*/ 5040313 w 2"/>
              <a:gd name="T5" fmla="*/ 0 h 1587"/>
              <a:gd name="T6" fmla="*/ 5040313 w 2"/>
              <a:gd name="T7" fmla="*/ 0 h 1587"/>
              <a:gd name="T8" fmla="*/ 5040313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5040313 w 2"/>
              <a:gd name="T19" fmla="*/ 0 h 1587"/>
              <a:gd name="T20" fmla="*/ 5040313 w 2"/>
              <a:gd name="T21" fmla="*/ 0 h 1587"/>
              <a:gd name="T22" fmla="*/ 5040313 w 2"/>
              <a:gd name="T23" fmla="*/ 0 h 1587"/>
              <a:gd name="T24" fmla="*/ 5040313 w 2"/>
              <a:gd name="T25" fmla="*/ 0 h 1587"/>
              <a:gd name="T26" fmla="*/ 5040313 w 2"/>
              <a:gd name="T27" fmla="*/ 0 h 1587"/>
              <a:gd name="T28" fmla="*/ 5040313 w 2"/>
              <a:gd name="T29" fmla="*/ 0 h 1587"/>
              <a:gd name="T30" fmla="*/ 5040313 w 2"/>
              <a:gd name="T31" fmla="*/ 0 h 1587"/>
              <a:gd name="T32" fmla="*/ 5040313 w 2"/>
              <a:gd name="T33" fmla="*/ 0 h 1587"/>
              <a:gd name="T34" fmla="*/ 5040313 w 2"/>
              <a:gd name="T35" fmla="*/ 0 h 1587"/>
              <a:gd name="T36" fmla="*/ 5040313 w 2"/>
              <a:gd name="T37" fmla="*/ 0 h 1587"/>
              <a:gd name="T38" fmla="*/ 5040313 w 2"/>
              <a:gd name="T39" fmla="*/ 0 h 1587"/>
              <a:gd name="T40" fmla="*/ 5040313 w 2"/>
              <a:gd name="T41" fmla="*/ 0 h 1587"/>
              <a:gd name="T42" fmla="*/ 5040313 w 2"/>
              <a:gd name="T43" fmla="*/ 0 h 1587"/>
              <a:gd name="T44" fmla="*/ 5040313 w 2"/>
              <a:gd name="T45" fmla="*/ 0 h 1587"/>
              <a:gd name="T46" fmla="*/ 5040313 w 2"/>
              <a:gd name="T47" fmla="*/ 0 h 1587"/>
              <a:gd name="T48" fmla="*/ 5040313 w 2"/>
              <a:gd name="T49" fmla="*/ 0 h 1587"/>
              <a:gd name="T50" fmla="*/ 5040313 w 2"/>
              <a:gd name="T51" fmla="*/ 0 h 1587"/>
              <a:gd name="T52" fmla="*/ 5040313 w 2"/>
              <a:gd name="T53" fmla="*/ 0 h 1587"/>
              <a:gd name="T54" fmla="*/ 5040313 w 2"/>
              <a:gd name="T55" fmla="*/ 0 h 1587"/>
              <a:gd name="T56" fmla="*/ 5040313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2" name="Rectangle 1256"/>
          <p:cNvSpPr>
            <a:spLocks noChangeArrowheads="1"/>
          </p:cNvSpPr>
          <p:nvPr/>
        </p:nvSpPr>
        <p:spPr bwMode="auto">
          <a:xfrm>
            <a:off x="963085" y="550864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1300" b="0"/>
          </a:p>
        </p:txBody>
      </p:sp>
      <p:sp>
        <p:nvSpPr>
          <p:cNvPr id="43" name="Freeform 1258"/>
          <p:cNvSpPr>
            <a:spLocks/>
          </p:cNvSpPr>
          <p:nvPr/>
        </p:nvSpPr>
        <p:spPr bwMode="auto">
          <a:xfrm>
            <a:off x="963085" y="550864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4" name="Freeform 1266"/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5" name="Freeform 1269"/>
          <p:cNvSpPr>
            <a:spLocks/>
          </p:cNvSpPr>
          <p:nvPr/>
        </p:nvSpPr>
        <p:spPr bwMode="auto">
          <a:xfrm>
            <a:off x="971552" y="530226"/>
            <a:ext cx="4233" cy="4763"/>
          </a:xfrm>
          <a:custGeom>
            <a:avLst/>
            <a:gdLst>
              <a:gd name="T0" fmla="*/ 0 w 2"/>
              <a:gd name="T1" fmla="*/ 7562056 h 3"/>
              <a:gd name="T2" fmla="*/ 5040313 w 2"/>
              <a:gd name="T3" fmla="*/ 0 h 3"/>
              <a:gd name="T4" fmla="*/ 5040313 w 2"/>
              <a:gd name="T5" fmla="*/ 0 h 3"/>
              <a:gd name="T6" fmla="*/ 5040313 w 2"/>
              <a:gd name="T7" fmla="*/ 0 h 3"/>
              <a:gd name="T8" fmla="*/ 5040313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7562056 h 3"/>
              <a:gd name="T16" fmla="*/ 0 w 2"/>
              <a:gd name="T17" fmla="*/ 7562056 h 3"/>
              <a:gd name="T18" fmla="*/ 5040313 w 2"/>
              <a:gd name="T19" fmla="*/ 0 h 3"/>
              <a:gd name="T20" fmla="*/ 5040313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7562056 h 3"/>
              <a:gd name="T40" fmla="*/ 0 w 2"/>
              <a:gd name="T41" fmla="*/ 7562056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6" name="Line 1270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7" name="Line 1271"/>
          <p:cNvSpPr>
            <a:spLocks noChangeShapeType="1"/>
          </p:cNvSpPr>
          <p:nvPr/>
        </p:nvSpPr>
        <p:spPr bwMode="auto">
          <a:xfrm>
            <a:off x="971551" y="530225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8" name="Rectangle 1272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1300" b="0"/>
          </a:p>
        </p:txBody>
      </p:sp>
      <p:sp>
        <p:nvSpPr>
          <p:cNvPr id="49" name="Rectangle 1273"/>
          <p:cNvSpPr>
            <a:spLocks noChangeArrowheads="1"/>
          </p:cNvSpPr>
          <p:nvPr/>
        </p:nvSpPr>
        <p:spPr bwMode="auto">
          <a:xfrm>
            <a:off x="971551" y="530225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1300" b="0"/>
          </a:p>
        </p:txBody>
      </p:sp>
      <p:sp>
        <p:nvSpPr>
          <p:cNvPr id="50" name="Line 1274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1" name="Line 1275"/>
          <p:cNvSpPr>
            <a:spLocks noChangeShapeType="1"/>
          </p:cNvSpPr>
          <p:nvPr/>
        </p:nvSpPr>
        <p:spPr bwMode="auto">
          <a:xfrm>
            <a:off x="971551" y="527050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2" name="Freeform 1277"/>
          <p:cNvSpPr>
            <a:spLocks/>
          </p:cNvSpPr>
          <p:nvPr/>
        </p:nvSpPr>
        <p:spPr bwMode="auto">
          <a:xfrm>
            <a:off x="971551" y="523876"/>
            <a:ext cx="2116" cy="3175"/>
          </a:xfrm>
          <a:custGeom>
            <a:avLst/>
            <a:gdLst>
              <a:gd name="T0" fmla="*/ 0 w 1587"/>
              <a:gd name="T1" fmla="*/ 5040313 h 2"/>
              <a:gd name="T2" fmla="*/ 0 w 1587"/>
              <a:gd name="T3" fmla="*/ 5040313 h 2"/>
              <a:gd name="T4" fmla="*/ 0 w 1587"/>
              <a:gd name="T5" fmla="*/ 0 h 2"/>
              <a:gd name="T6" fmla="*/ 0 w 1587"/>
              <a:gd name="T7" fmla="*/ 5040313 h 2"/>
              <a:gd name="T8" fmla="*/ 0 w 1587"/>
              <a:gd name="T9" fmla="*/ 5040313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3" name="Freeform 1287"/>
          <p:cNvSpPr>
            <a:spLocks/>
          </p:cNvSpPr>
          <p:nvPr/>
        </p:nvSpPr>
        <p:spPr bwMode="auto">
          <a:xfrm>
            <a:off x="958852" y="514350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5040313 h 2"/>
              <a:gd name="T4" fmla="*/ 5040313 w 2"/>
              <a:gd name="T5" fmla="*/ 5040313 h 2"/>
              <a:gd name="T6" fmla="*/ 5040313 w 2"/>
              <a:gd name="T7" fmla="*/ 5040313 h 2"/>
              <a:gd name="T8" fmla="*/ 5040313 w 2"/>
              <a:gd name="T9" fmla="*/ 5040313 h 2"/>
              <a:gd name="T10" fmla="*/ 5040313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5040313 h 2"/>
              <a:gd name="T18" fmla="*/ 0 w 2"/>
              <a:gd name="T19" fmla="*/ 5040313 h 2"/>
              <a:gd name="T20" fmla="*/ 0 w 2"/>
              <a:gd name="T21" fmla="*/ 5040313 h 2"/>
              <a:gd name="T22" fmla="*/ 0 w 2"/>
              <a:gd name="T23" fmla="*/ 5040313 h 2"/>
              <a:gd name="T24" fmla="*/ 5040313 w 2"/>
              <a:gd name="T25" fmla="*/ 5040313 h 2"/>
              <a:gd name="T26" fmla="*/ 5040313 w 2"/>
              <a:gd name="T27" fmla="*/ 5040313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4" name="Freeform 1290"/>
          <p:cNvSpPr>
            <a:spLocks/>
          </p:cNvSpPr>
          <p:nvPr/>
        </p:nvSpPr>
        <p:spPr bwMode="auto">
          <a:xfrm>
            <a:off x="958852" y="517526"/>
            <a:ext cx="4233" cy="3175"/>
          </a:xfrm>
          <a:custGeom>
            <a:avLst/>
            <a:gdLst>
              <a:gd name="T0" fmla="*/ 0 w 2"/>
              <a:gd name="T1" fmla="*/ 5040313 h 2"/>
              <a:gd name="T2" fmla="*/ 0 w 2"/>
              <a:gd name="T3" fmla="*/ 5040313 h 2"/>
              <a:gd name="T4" fmla="*/ 5040313 w 2"/>
              <a:gd name="T5" fmla="*/ 5040313 h 2"/>
              <a:gd name="T6" fmla="*/ 5040313 w 2"/>
              <a:gd name="T7" fmla="*/ 5040313 h 2"/>
              <a:gd name="T8" fmla="*/ 5040313 w 2"/>
              <a:gd name="T9" fmla="*/ 5040313 h 2"/>
              <a:gd name="T10" fmla="*/ 5040313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5040313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5040313 h 2"/>
              <a:gd name="T32" fmla="*/ 0 w 2"/>
              <a:gd name="T33" fmla="*/ 5040313 h 2"/>
              <a:gd name="T34" fmla="*/ 0 w 2"/>
              <a:gd name="T35" fmla="*/ 5040313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5040313 h 2"/>
              <a:gd name="T50" fmla="*/ 5040313 w 2"/>
              <a:gd name="T51" fmla="*/ 5040313 h 2"/>
              <a:gd name="T52" fmla="*/ 5040313 w 2"/>
              <a:gd name="T53" fmla="*/ 0 h 2"/>
              <a:gd name="T54" fmla="*/ 5040313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5040313 h 2"/>
              <a:gd name="T62" fmla="*/ 0 w 2"/>
              <a:gd name="T63" fmla="*/ 5040313 h 2"/>
              <a:gd name="T64" fmla="*/ 5040313 w 2"/>
              <a:gd name="T65" fmla="*/ 5040313 h 2"/>
              <a:gd name="T66" fmla="*/ 5040313 w 2"/>
              <a:gd name="T67" fmla="*/ 5040313 h 2"/>
              <a:gd name="T68" fmla="*/ 0 w 2"/>
              <a:gd name="T69" fmla="*/ 5040313 h 2"/>
              <a:gd name="T70" fmla="*/ 0 w 2"/>
              <a:gd name="T71" fmla="*/ 5040313 h 2"/>
              <a:gd name="T72" fmla="*/ 0 w 2"/>
              <a:gd name="T73" fmla="*/ 5040313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5" name="Rectangle 1335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1300" b="0"/>
          </a:p>
        </p:txBody>
      </p:sp>
      <p:sp>
        <p:nvSpPr>
          <p:cNvPr id="56" name="Rectangle 1336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1300" b="0"/>
          </a:p>
        </p:txBody>
      </p:sp>
      <p:sp>
        <p:nvSpPr>
          <p:cNvPr id="57" name="Rectangle 1337"/>
          <p:cNvSpPr>
            <a:spLocks noChangeArrowheads="1"/>
          </p:cNvSpPr>
          <p:nvPr/>
        </p:nvSpPr>
        <p:spPr bwMode="auto">
          <a:xfrm>
            <a:off x="632885" y="4953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1300" b="0"/>
          </a:p>
        </p:txBody>
      </p:sp>
      <p:sp>
        <p:nvSpPr>
          <p:cNvPr id="58" name="Rectangle 1340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1300" b="0"/>
          </a:p>
        </p:txBody>
      </p:sp>
      <p:sp>
        <p:nvSpPr>
          <p:cNvPr id="59" name="Rectangle 1341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1300" b="0"/>
          </a:p>
        </p:txBody>
      </p:sp>
      <p:sp>
        <p:nvSpPr>
          <p:cNvPr id="60" name="Rectangle 1342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1300" b="0"/>
          </a:p>
        </p:txBody>
      </p:sp>
      <p:sp>
        <p:nvSpPr>
          <p:cNvPr id="61" name="Rectangle 1343"/>
          <p:cNvSpPr>
            <a:spLocks noChangeArrowheads="1"/>
          </p:cNvSpPr>
          <p:nvPr/>
        </p:nvSpPr>
        <p:spPr bwMode="auto">
          <a:xfrm>
            <a:off x="624418" y="508000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1300" b="0"/>
          </a:p>
        </p:txBody>
      </p:sp>
      <p:sp>
        <p:nvSpPr>
          <p:cNvPr id="62" name="Rectangle 1344"/>
          <p:cNvSpPr>
            <a:spLocks noChangeArrowheads="1"/>
          </p:cNvSpPr>
          <p:nvPr/>
        </p:nvSpPr>
        <p:spPr bwMode="auto">
          <a:xfrm>
            <a:off x="620185" y="485776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panose="020B0603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 sz="1300" b="0"/>
          </a:p>
        </p:txBody>
      </p:sp>
      <p:sp>
        <p:nvSpPr>
          <p:cNvPr id="324" name="Title 323"/>
          <p:cNvSpPr>
            <a:spLocks noGrp="1"/>
          </p:cNvSpPr>
          <p:nvPr>
            <p:ph type="title"/>
          </p:nvPr>
        </p:nvSpPr>
        <p:spPr>
          <a:xfrm>
            <a:off x="457868" y="301626"/>
            <a:ext cx="11252869" cy="1031875"/>
          </a:xfrm>
        </p:spPr>
        <p:txBody>
          <a:bodyPr/>
          <a:lstStyle>
            <a:lvl1pPr>
              <a:defRPr b="0" i="0" cap="none" baseline="0">
                <a:solidFill>
                  <a:schemeClr val="tx1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/>
          </p:nvPr>
        </p:nvSpPr>
        <p:spPr>
          <a:xfrm>
            <a:off x="457869" y="1460501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rgbClr val="7F7F7F"/>
                </a:solidFill>
              </a:defRPr>
            </a:lvl1pPr>
            <a:lvl2pPr>
              <a:lnSpc>
                <a:spcPct val="130000"/>
              </a:lnSpc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2pPr>
            <a:lvl3pPr marL="557784"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3pPr>
            <a:lvl4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4pPr>
            <a:lvl5pPr>
              <a:lnSpc>
                <a:spcPct val="130000"/>
              </a:lnSpc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3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  <p:sp>
        <p:nvSpPr>
          <p:cNvPr id="64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3FAC4-C123-40ED-B62D-DD6EEE008A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252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CD660-D0A9-4DEE-91B4-13A7BCD11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FF0A5-DD6A-415C-8C72-87A55FCA1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DFDA2-F5F8-4129-9A9B-8C386AA0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5961-0C2A-45E6-B4CB-F77DA625DCEC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E32A0-C0AE-45D2-9D9F-A0785248E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16908-AD3C-4917-88BE-3C0B4B6D3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AC4EE-FB7C-4C84-92C4-13991F67A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4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F8C4D-DB6B-47EB-A8CF-BA2698AA5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C5BE8-0F42-4995-A644-5A38F8F83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0D950-8D4C-4FA1-93EE-017DB6A52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5961-0C2A-45E6-B4CB-F77DA625DCEC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237FA-D5FD-44A3-A356-ED7ABCF6C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A0BE7-3808-47DA-875A-E64A367DA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AC4EE-FB7C-4C84-92C4-13991F67A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71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5E01A-2074-468A-B7C6-45E5C85C2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804C1-E2A9-45EC-A022-3DA40CB13D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9C5DD-1025-4261-8B78-C136379B9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1E426D-FECA-4DD7-BBC0-301798159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5961-0C2A-45E6-B4CB-F77DA625DCEC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F671D-ECDF-4C39-AE00-C5A9810F3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A1FD5-2DEC-40F6-A21A-307F9EB87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AC4EE-FB7C-4C84-92C4-13991F67A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59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4869F-724F-4982-ACD1-CA1E42E1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FE8EC-4D8A-4C87-B19D-C742E0B81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E15B82-239E-4687-AF81-BB559A6AB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37D516-1E67-4EE1-8666-003643CB2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674B37-772F-40F2-8A4E-69D0556EC2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AF6316-44FC-4095-B999-0775D11AD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5961-0C2A-45E6-B4CB-F77DA625DCEC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147476-53EB-4081-AEF1-6FB1C1E95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BD97EE-AD41-42BA-8B7D-D4D699676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AC4EE-FB7C-4C84-92C4-13991F67A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98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6681B-6D8E-41D2-9D92-D9044E429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E16F87-D28C-44C0-997F-E7F5F4B48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5961-0C2A-45E6-B4CB-F77DA625DCEC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5B2EB3-8A4D-46EB-AE5E-3BA45934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377B25-8B9B-469C-BE1D-3FFED525A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AC4EE-FB7C-4C84-92C4-13991F67A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4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4A13D9-7764-4D83-8684-D21B3033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5961-0C2A-45E6-B4CB-F77DA625DCEC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7B1369-BF61-4E57-9828-7963EEB3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A1EE0-005D-43E3-A3F5-AA043ED8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AC4EE-FB7C-4C84-92C4-13991F67A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98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480F9-BA9E-4D32-AEC2-2CFD30530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BD433-8874-4815-9518-BF26CC766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89EB4-7AE1-4C76-B964-084057370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5C87A-EFC7-4B40-B8E4-3670E1DD0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5961-0C2A-45E6-B4CB-F77DA625DCEC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113BE8-3345-49AF-B5A2-373E0651E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443FB-32DD-4047-9BF8-439AC5855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AC4EE-FB7C-4C84-92C4-13991F67A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04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1834F-22EA-4972-AF8F-ED4EBEEAE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7B6DE9-0737-40A1-8763-ADA3911146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52F39-015C-4D92-ACB4-5B0050295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8255ED-F081-415C-8D6B-AA0B67C1A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5961-0C2A-45E6-B4CB-F77DA625DCEC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33C84-6EF4-415F-B5F4-E026D927E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89A6FC-AEE5-4FB4-9866-80B86EDEF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AC4EE-FB7C-4C84-92C4-13991F67A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27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802414-FE10-4470-8ED1-4F6618F92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06969A-7BB1-46E5-84AC-4938A4227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8CC3B-BD6A-4782-BB44-CCB43A38FB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85961-0C2A-45E6-B4CB-F77DA625DCEC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FFFF3-8CA4-4564-9D94-A61CE55E78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936BA-731C-4B13-B740-D1ABE35CB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AC4EE-FB7C-4C84-92C4-13991F67A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15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7BC43-C125-4EED-9150-F1C68B200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241" y="1771518"/>
            <a:ext cx="6122900" cy="2387600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n-ea"/>
                <a:cs typeface="+mn-cs"/>
              </a:rPr>
              <a:t>Make your </a:t>
            </a:r>
            <a:b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n-ea"/>
                <a:cs typeface="+mn-cs"/>
              </a:rPr>
            </a:b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n-ea"/>
                <a:cs typeface="+mn-cs"/>
              </a:rPr>
              <a:t>PB dream </a:t>
            </a:r>
            <a:b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n-ea"/>
                <a:cs typeface="+mn-cs"/>
              </a:rPr>
            </a:b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n-ea"/>
                <a:cs typeface="+mn-cs"/>
              </a:rPr>
              <a:t>come true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658B3-F2B7-4F5D-BE71-E1A70660A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63" t="27367" r="28199" b="22724"/>
          <a:stretch/>
        </p:blipFill>
        <p:spPr>
          <a:xfrm>
            <a:off x="2815987" y="0"/>
            <a:ext cx="9376013" cy="6858000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97F3216-B58D-4B2D-86E1-E1264EDB5B0F}"/>
              </a:ext>
            </a:extLst>
          </p:cNvPr>
          <p:cNvSpPr txBox="1">
            <a:spLocks/>
          </p:cNvSpPr>
          <p:nvPr/>
        </p:nvSpPr>
        <p:spPr>
          <a:xfrm>
            <a:off x="321254" y="5005853"/>
            <a:ext cx="6868885" cy="132397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600"/>
              </a:spcBef>
              <a:buNone/>
            </a:pPr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Ivan Shulga</a:t>
            </a:r>
            <a:r>
              <a:rPr lang="ru-RU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</a:p>
          <a:p>
            <a:pPr marL="0" indent="0" algn="r">
              <a:spcBef>
                <a:spcPts val="1200"/>
              </a:spcBef>
              <a:buNone/>
            </a:pP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Task Team Leader </a:t>
            </a:r>
            <a:b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</a:b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Strengthening PB in the Russian Federation, </a:t>
            </a:r>
            <a:b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</a:b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The World Bank</a:t>
            </a:r>
            <a:endParaRPr lang="ru-RU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F7DE86-735E-43CD-BA59-8B10B9AC5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85" y="5371621"/>
            <a:ext cx="1500928" cy="8248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029A82-23C6-4C01-80B4-E0575719D441}"/>
              </a:ext>
            </a:extLst>
          </p:cNvPr>
          <p:cNvSpPr txBox="1"/>
          <p:nvPr/>
        </p:nvSpPr>
        <p:spPr>
          <a:xfrm>
            <a:off x="4114800" y="6329826"/>
            <a:ext cx="3565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October 16, Cascais, Portugal</a:t>
            </a:r>
          </a:p>
        </p:txBody>
      </p:sp>
    </p:spTree>
    <p:extLst>
      <p:ext uri="{BB962C8B-B14F-4D97-AF65-F5344CB8AC3E}">
        <p14:creationId xmlns:p14="http://schemas.microsoft.com/office/powerpoint/2010/main" val="1638418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A7F4F3-6815-40B6-ADCA-4ABE9B55E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DOES RUSSIA HAVE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2A94185-CC96-469D-8C09-3AD406324A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579826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FECD8DE6-BD38-48C1-8F9A-B6A1B7179C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189" y="6387075"/>
            <a:ext cx="737840" cy="40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26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D394A-D270-4D24-A22F-6E3A302A8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FOCUS IN OUR FUTURE WORK 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098AD6E-E5F7-4CF3-B788-F092A9113E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7309212"/>
              </p:ext>
            </p:extLst>
          </p:nvPr>
        </p:nvGraphicFramePr>
        <p:xfrm>
          <a:off x="838200" y="1145141"/>
          <a:ext cx="10515600" cy="5347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28D570D-3643-4104-8CA9-CA3A64391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674" y="6138244"/>
            <a:ext cx="1134695" cy="62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67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0DE5F0-A978-4C5D-85C8-61D646786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4" b="47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56A90C-2EAC-44F9-9FAE-919CEEB4F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38" y="2335530"/>
            <a:ext cx="3534412" cy="3479092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November 13-14, Moscow:</a:t>
            </a:r>
            <a:br>
              <a:rPr lang="en-US" sz="2400" dirty="0">
                <a:solidFill>
                  <a:srgbClr val="FFFFFF"/>
                </a:solidFill>
              </a:rPr>
            </a:b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SAKHALIN PORT PB model presentation</a:t>
            </a:r>
          </a:p>
        </p:txBody>
      </p:sp>
    </p:spTree>
    <p:extLst>
      <p:ext uri="{BB962C8B-B14F-4D97-AF65-F5344CB8AC3E}">
        <p14:creationId xmlns:p14="http://schemas.microsoft.com/office/powerpoint/2010/main" val="2577235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9F076-44A3-474D-8F34-C4834CAE6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51" y="34290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E77E05-9846-4DDC-96E9-D83E5B524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63" t="27367" r="28199" b="22724"/>
          <a:stretch/>
        </p:blipFill>
        <p:spPr>
          <a:xfrm>
            <a:off x="2815987" y="0"/>
            <a:ext cx="93760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799544-B47A-4853-9A58-086A04A35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74" y="6138244"/>
            <a:ext cx="1134695" cy="62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88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194AA8BB-5DAA-428C-9896-A58686B9E000}"/>
              </a:ext>
            </a:extLst>
          </p:cNvPr>
          <p:cNvSpPr txBox="1">
            <a:spLocks/>
          </p:cNvSpPr>
          <p:nvPr/>
        </p:nvSpPr>
        <p:spPr>
          <a:xfrm>
            <a:off x="132013" y="187071"/>
            <a:ext cx="11723948" cy="66288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chemeClr val="accent5">
                  <a:lumMod val="50000"/>
                </a:schemeClr>
              </a:buClr>
              <a:buSzPct val="121000"/>
            </a:pP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n-ea"/>
                <a:cs typeface="+mn-cs"/>
              </a:rPr>
              <a:t>SCALING UP OF PARTICIPATORY BUDGETING IN RUSSIA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D340BA7-E0F5-4F7F-981D-ECFAE0A8DB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0831556"/>
              </p:ext>
            </p:extLst>
          </p:nvPr>
        </p:nvGraphicFramePr>
        <p:xfrm>
          <a:off x="132013" y="849958"/>
          <a:ext cx="5474757" cy="5459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2A0119-2949-4466-8BE3-E194B2716430}"/>
              </a:ext>
            </a:extLst>
          </p:cNvPr>
          <p:cNvSpPr txBox="1">
            <a:spLocks/>
          </p:cNvSpPr>
          <p:nvPr/>
        </p:nvSpPr>
        <p:spPr>
          <a:xfrm>
            <a:off x="5666941" y="1148238"/>
            <a:ext cx="5851959" cy="4633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6688"/>
            <a:r>
              <a:rPr lang="ru-RU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2007</a:t>
            </a: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first Russia PB - WB LISP* </a:t>
            </a:r>
            <a:b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started in Stavropol region</a:t>
            </a:r>
          </a:p>
          <a:p>
            <a:pPr marL="166688"/>
            <a:endParaRPr lang="en-US" sz="22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indent="169863"/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WB LISP in Stavropol and Kirov regions</a:t>
            </a:r>
          </a:p>
          <a:p>
            <a:pPr marL="166688">
              <a:lnSpc>
                <a:spcPct val="2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WB LISP in 8 regions</a:t>
            </a:r>
            <a:r>
              <a:rPr lang="ru-RU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EU </a:t>
            </a:r>
            <a:r>
              <a:rPr lang="en-US" sz="2400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SpB</a:t>
            </a: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PB in 3 regions</a:t>
            </a:r>
          </a:p>
          <a:p>
            <a:pPr marL="166688">
              <a:spcBef>
                <a:spcPts val="1800"/>
              </a:spcBef>
            </a:pP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National level </a:t>
            </a:r>
            <a:r>
              <a:rPr lang="en-US" sz="2400" dirty="0" err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MoF</a:t>
            </a: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- WB project has started</a:t>
            </a:r>
          </a:p>
          <a:p>
            <a:pPr marL="166688">
              <a:spcBef>
                <a:spcPts val="600"/>
              </a:spcBef>
            </a:pPr>
            <a:endParaRPr lang="en-US" sz="105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66688">
              <a:spcBef>
                <a:spcPts val="1200"/>
              </a:spcBef>
            </a:pP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Various methodologies; </a:t>
            </a:r>
            <a:b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WB LISP prevailing (25 regions)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3F0B01A-B30E-4976-900D-BD58B631FA65}"/>
              </a:ext>
            </a:extLst>
          </p:cNvPr>
          <p:cNvCxnSpPr>
            <a:cxnSpLocks/>
          </p:cNvCxnSpPr>
          <p:nvPr/>
        </p:nvCxnSpPr>
        <p:spPr bwMode="auto">
          <a:xfrm>
            <a:off x="0" y="3865471"/>
            <a:ext cx="12203698" cy="0"/>
          </a:xfrm>
          <a:prstGeom prst="line">
            <a:avLst/>
          </a:prstGeom>
          <a:ln w="38100">
            <a:prstDash val="sysDot"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F43125-6345-4B94-8AD6-951C112182AC}"/>
              </a:ext>
            </a:extLst>
          </p:cNvPr>
          <p:cNvCxnSpPr>
            <a:cxnSpLocks/>
          </p:cNvCxnSpPr>
          <p:nvPr/>
        </p:nvCxnSpPr>
        <p:spPr bwMode="auto">
          <a:xfrm>
            <a:off x="0" y="2167300"/>
            <a:ext cx="12203698" cy="0"/>
          </a:xfrm>
          <a:prstGeom prst="line">
            <a:avLst/>
          </a:prstGeom>
          <a:ln w="38100">
            <a:prstDash val="sysDot"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802A49-0323-4FD4-93B6-5DB90CA71F7B}"/>
              </a:ext>
            </a:extLst>
          </p:cNvPr>
          <p:cNvCxnSpPr>
            <a:cxnSpLocks/>
          </p:cNvCxnSpPr>
          <p:nvPr/>
        </p:nvCxnSpPr>
        <p:spPr bwMode="auto">
          <a:xfrm>
            <a:off x="0" y="2997724"/>
            <a:ext cx="12203698" cy="0"/>
          </a:xfrm>
          <a:prstGeom prst="line">
            <a:avLst/>
          </a:prstGeom>
          <a:ln w="38100">
            <a:prstDash val="sysDot"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8BFB85-AE6F-4551-BA22-80638B1DBE36}"/>
              </a:ext>
            </a:extLst>
          </p:cNvPr>
          <p:cNvCxnSpPr>
            <a:cxnSpLocks/>
          </p:cNvCxnSpPr>
          <p:nvPr/>
        </p:nvCxnSpPr>
        <p:spPr bwMode="auto">
          <a:xfrm>
            <a:off x="0" y="4705226"/>
            <a:ext cx="12203698" cy="0"/>
          </a:xfrm>
          <a:prstGeom prst="line">
            <a:avLst/>
          </a:prstGeom>
          <a:ln w="38100">
            <a:prstDash val="sysDot"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E0FE2D-ED22-495B-8DB9-44A66C6D10EC}"/>
              </a:ext>
            </a:extLst>
          </p:cNvPr>
          <p:cNvCxnSpPr>
            <a:cxnSpLocks/>
          </p:cNvCxnSpPr>
          <p:nvPr/>
        </p:nvCxnSpPr>
        <p:spPr bwMode="auto">
          <a:xfrm>
            <a:off x="-17821" y="5610296"/>
            <a:ext cx="12203698" cy="0"/>
          </a:xfrm>
          <a:prstGeom prst="line">
            <a:avLst/>
          </a:prstGeom>
          <a:ln w="38100">
            <a:prstDash val="sysDot"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7729BE9-FBA3-439B-91BD-67EA0A41C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74" y="6138244"/>
            <a:ext cx="1134695" cy="62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92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03B35-4275-479F-A53C-04C249F2D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697" y="-23175"/>
            <a:ext cx="12405393" cy="1031875"/>
          </a:xfrm>
        </p:spPr>
        <p:txBody>
          <a:bodyPr>
            <a:noAutofit/>
          </a:bodyPr>
          <a:lstStyle/>
          <a:p>
            <a:pPr algn="ctr">
              <a:buClr>
                <a:schemeClr val="accent5">
                  <a:lumMod val="50000"/>
                </a:schemeClr>
              </a:buClr>
              <a:buSzPct val="121000"/>
            </a:pP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n-ea"/>
                <a:cs typeface="+mn-cs"/>
              </a:rPr>
              <a:t>LOCAL INITIATIVES SUPPORT PROGRAM </a:t>
            </a:r>
            <a:r>
              <a:rPr lang="ru-RU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n-ea"/>
                <a:cs typeface="+mn-cs"/>
              </a:rPr>
              <a:t>(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n-ea"/>
                <a:cs typeface="+mn-cs"/>
              </a:rPr>
              <a:t>LISP</a:t>
            </a:r>
            <a:r>
              <a:rPr lang="ru-RU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n-ea"/>
                <a:cs typeface="+mn-cs"/>
              </a:rPr>
              <a:t>)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CD0780-73B7-4735-A7AC-E95D7142C28B}"/>
              </a:ext>
            </a:extLst>
          </p:cNvPr>
          <p:cNvSpPr txBox="1"/>
          <p:nvPr/>
        </p:nvSpPr>
        <p:spPr>
          <a:xfrm>
            <a:off x="172889" y="1503066"/>
            <a:ext cx="471188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29 regions</a:t>
            </a:r>
          </a:p>
          <a:p>
            <a:pPr marL="457200" indent="-4572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Small and medium size 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municipalities, mainly rural </a:t>
            </a:r>
          </a:p>
          <a:p>
            <a:pPr marL="457200" indent="-4572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Small projects (20-30K USD) 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aimed at  improvement of local level social infrastructure and territorial improvement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52DAB5-0471-4F20-8B4C-E230D1A9CC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68" y="1121650"/>
            <a:ext cx="7360718" cy="4614699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E345CE-6587-4998-B715-D8229F864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74" y="6138244"/>
            <a:ext cx="1134695" cy="62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31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3E8EC62-1F3A-4F94-9AB2-B242983BE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74" y="6138244"/>
            <a:ext cx="1134695" cy="623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F8EC8D-CEE8-46CE-8E7E-C9FEB061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65" y="198616"/>
            <a:ext cx="11252869" cy="557356"/>
          </a:xfrm>
        </p:spPr>
        <p:txBody>
          <a:bodyPr>
            <a:noAutofit/>
          </a:bodyPr>
          <a:lstStyle/>
          <a:p>
            <a:pPr algn="ctr">
              <a:buClr>
                <a:schemeClr val="accent5">
                  <a:lumMod val="50000"/>
                </a:schemeClr>
              </a:buClr>
              <a:buSzPct val="121000"/>
            </a:pP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n-ea"/>
                <a:cs typeface="+mn-cs"/>
              </a:rPr>
              <a:t>LISP SPECIFIC DESIGN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E24CE-ED1C-4B32-87A6-7C9DDFA7C6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9565" y="1458686"/>
            <a:ext cx="5912763" cy="500575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2600" b="1" dirty="0">
                <a:solidFill>
                  <a:srgbClr val="002060"/>
                </a:solidFill>
                <a:latin typeface="+mj-lt"/>
              </a:rPr>
              <a:t>Two-stage approach to project selection</a:t>
            </a:r>
          </a:p>
          <a:p>
            <a:pPr marL="742950" lvl="2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Voting in municipalities</a:t>
            </a:r>
          </a:p>
          <a:p>
            <a:pPr marL="742950" lvl="2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Competition of proposals – based on a set of formal criteria</a:t>
            </a:r>
          </a:p>
          <a:p>
            <a:pPr marL="1671066" lvl="3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75-80% of municipal proposals voted by people are finally approved</a:t>
            </a:r>
          </a:p>
          <a:p>
            <a:pPr>
              <a:lnSpc>
                <a:spcPct val="100000"/>
              </a:lnSpc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2600" b="1" dirty="0">
                <a:solidFill>
                  <a:srgbClr val="002060"/>
                </a:solidFill>
                <a:latin typeface="+mj-lt"/>
              </a:rPr>
              <a:t>Co-financing by population and business </a:t>
            </a:r>
            <a:r>
              <a:rPr lang="en-US" sz="2600" dirty="0">
                <a:solidFill>
                  <a:srgbClr val="002060"/>
                </a:solidFill>
                <a:latin typeface="+mj-lt"/>
              </a:rPr>
              <a:t>(cash and in-kind)</a:t>
            </a:r>
            <a:endParaRPr lang="ru-RU" sz="2600" dirty="0">
              <a:solidFill>
                <a:srgbClr val="002060"/>
              </a:solidFill>
              <a:latin typeface="+mj-lt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52DB1C7-8B6E-4DCD-9251-084E0A4988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8797179"/>
              </p:ext>
            </p:extLst>
          </p:nvPr>
        </p:nvGraphicFramePr>
        <p:xfrm>
          <a:off x="6382328" y="1278194"/>
          <a:ext cx="5680364" cy="4633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53C1F05-4FEA-4A6B-924F-E4FF828DAA4D}"/>
              </a:ext>
            </a:extLst>
          </p:cNvPr>
          <p:cNvSpPr/>
          <p:nvPr/>
        </p:nvSpPr>
        <p:spPr>
          <a:xfrm>
            <a:off x="8592624" y="3179679"/>
            <a:ext cx="12698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1.5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year 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cycle</a:t>
            </a:r>
          </a:p>
        </p:txBody>
      </p:sp>
    </p:spTree>
    <p:extLst>
      <p:ext uri="{BB962C8B-B14F-4D97-AF65-F5344CB8AC3E}">
        <p14:creationId xmlns:p14="http://schemas.microsoft.com/office/powerpoint/2010/main" val="123845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84F21-FAD7-45F8-AC51-9428C018F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6" y="220208"/>
            <a:ext cx="10515600" cy="1325563"/>
          </a:xfrm>
        </p:spPr>
        <p:txBody>
          <a:bodyPr/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Competition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AF622-00EC-4F49-AA44-8B8C5FB2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371" y="1336449"/>
            <a:ext cx="9198429" cy="5225143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+mj-lt"/>
              </a:rPr>
              <a:t>People participation in public discussions (40%)</a:t>
            </a:r>
          </a:p>
          <a:p>
            <a:pPr lvl="1"/>
            <a:r>
              <a:rPr lang="en-US" dirty="0">
                <a:latin typeface="+mj-lt"/>
              </a:rPr>
              <a:t>in preliminarily events to identify project ideas</a:t>
            </a:r>
          </a:p>
          <a:p>
            <a:pPr lvl="1"/>
            <a:r>
              <a:rPr lang="en-US" dirty="0">
                <a:latin typeface="+mj-lt"/>
              </a:rPr>
              <a:t>in final community meetings to vote for projects</a:t>
            </a:r>
          </a:p>
          <a:p>
            <a:r>
              <a:rPr lang="en-US" b="1" dirty="0">
                <a:latin typeface="+mj-lt"/>
              </a:rPr>
              <a:t>Cash and in-kind contribution of local stakeholders (40%)</a:t>
            </a:r>
          </a:p>
          <a:p>
            <a:pPr lvl="1"/>
            <a:r>
              <a:rPr lang="en-US" dirty="0">
                <a:latin typeface="+mj-lt"/>
              </a:rPr>
              <a:t>population </a:t>
            </a:r>
          </a:p>
          <a:p>
            <a:pPr lvl="1"/>
            <a:r>
              <a:rPr lang="en-US" dirty="0">
                <a:latin typeface="+mj-lt"/>
              </a:rPr>
              <a:t>local business</a:t>
            </a:r>
          </a:p>
          <a:p>
            <a:pPr lvl="1"/>
            <a:r>
              <a:rPr lang="en-US" dirty="0">
                <a:latin typeface="+mj-lt"/>
              </a:rPr>
              <a:t>settlement budget </a:t>
            </a:r>
          </a:p>
          <a:p>
            <a:r>
              <a:rPr lang="en-US" b="1" dirty="0">
                <a:latin typeface="+mj-lt"/>
              </a:rPr>
              <a:t>Positive effects on the development of settlement (15%)</a:t>
            </a:r>
          </a:p>
          <a:p>
            <a:pPr lvl="1"/>
            <a:r>
              <a:rPr lang="en-US" dirty="0">
                <a:latin typeface="+mj-lt"/>
              </a:rPr>
              <a:t>% of beneficiaries among the local population</a:t>
            </a:r>
          </a:p>
          <a:p>
            <a:pPr lvl="1"/>
            <a:r>
              <a:rPr lang="en-US" dirty="0">
                <a:latin typeface="+mj-lt"/>
              </a:rPr>
              <a:t># of newly created and/or preserved jobs</a:t>
            </a:r>
          </a:p>
          <a:p>
            <a:pPr lvl="1"/>
            <a:r>
              <a:rPr lang="en-US" dirty="0">
                <a:latin typeface="+mj-lt"/>
              </a:rPr>
              <a:t>…</a:t>
            </a:r>
          </a:p>
          <a:p>
            <a:r>
              <a:rPr lang="en-US" b="1" dirty="0">
                <a:latin typeface="+mj-lt"/>
              </a:rPr>
              <a:t>Efforts to promote PB at the local level (5%)</a:t>
            </a:r>
          </a:p>
          <a:p>
            <a:pPr lvl="1"/>
            <a:r>
              <a:rPr lang="en-US" dirty="0">
                <a:latin typeface="+mj-lt"/>
              </a:rPr>
              <a:t>media use for informing the population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2B2F1-B1F3-4830-8FAD-7905FD0D2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74" y="6138244"/>
            <a:ext cx="1134695" cy="62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90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ppmi.sakha.gov.ru/Content/UploadedFiles/News/dn3pfoez.jpg">
            <a:extLst>
              <a:ext uri="{FF2B5EF4-FFF2-40B4-BE49-F238E27FC236}">
                <a16:creationId xmlns:a16="http://schemas.microsoft.com/office/drawing/2014/main" id="{D4D730DA-79AA-4AFF-BC81-A020A1FAB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12" y="2866416"/>
            <a:ext cx="3787752" cy="269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2">
            <a:extLst>
              <a:ext uri="{FF2B5EF4-FFF2-40B4-BE49-F238E27FC236}">
                <a16:creationId xmlns:a16="http://schemas.microsoft.com/office/drawing/2014/main" id="{1A24578E-7B4E-439D-996E-53064ED640DB}"/>
              </a:ext>
            </a:extLst>
          </p:cNvPr>
          <p:cNvSpPr txBox="1">
            <a:spLocks/>
          </p:cNvSpPr>
          <p:nvPr/>
        </p:nvSpPr>
        <p:spPr>
          <a:xfrm>
            <a:off x="355737" y="1162924"/>
            <a:ext cx="5010913" cy="14936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5">
                  <a:lumMod val="50000"/>
                </a:schemeClr>
              </a:buClr>
              <a:buSzPct val="121000"/>
            </a:pP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n-ea"/>
                <a:cs typeface="+mn-cs"/>
              </a:rPr>
              <a:t>LISP IN SAKHA (YAKUTIA) REPUBLIC</a:t>
            </a: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D6E4FCDB-CC8D-4F52-BD85-27160464C3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850"/>
          <a:stretch/>
        </p:blipFill>
        <p:spPr bwMode="auto">
          <a:xfrm>
            <a:off x="5236885" y="0"/>
            <a:ext cx="6966337" cy="2866416"/>
          </a:xfrm>
          <a:prstGeom prst="rect">
            <a:avLst/>
          </a:prstGeom>
        </p:spPr>
      </p:pic>
      <p:pic>
        <p:nvPicPr>
          <p:cNvPr id="6" name="Объект 8">
            <a:extLst>
              <a:ext uri="{FF2B5EF4-FFF2-40B4-BE49-F238E27FC236}">
                <a16:creationId xmlns:a16="http://schemas.microsoft.com/office/drawing/2014/main" id="{BCD73DD4-6B32-44E6-83FD-28C887B59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885" y="2866416"/>
            <a:ext cx="6955115" cy="39814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EA18ED-49E3-48E0-8423-ABBFBB41FF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674" y="6138244"/>
            <a:ext cx="1134695" cy="62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00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DCF16-263D-4FC1-9CEE-24E31DF47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NEED FOR IMPROVEMENT  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AEEE0-2A32-49CE-954C-A335DBB59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669" y="2676016"/>
            <a:ext cx="5120113" cy="34622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 model more relevant to urban municipalities (including big cities)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New format of public discussions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New format of voting (beyond direct physical voting)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New types of projects (beyond basic social infrastructure)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New participants </a:t>
            </a:r>
          </a:p>
          <a:p>
            <a:pPr marL="0" indent="0"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834CF9-EDF5-4BD3-8A66-69358FD338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4" r="34808" b="-1"/>
          <a:stretch/>
        </p:blipFill>
        <p:spPr>
          <a:xfrm>
            <a:off x="5414130" y="10"/>
            <a:ext cx="6777869" cy="7362812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4C865D-8A3A-4180-AA73-5AB747FBC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74" y="6138244"/>
            <a:ext cx="1134695" cy="62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43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37CC-2254-4C1F-AE66-6C1FB1E3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416615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EXPERIENCES WE LOOKED 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91AED-AE92-4727-9741-C1534A61C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886124" cy="378541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Brazil, Argentina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USA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Italy, France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PBs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in big cities </a:t>
            </a:r>
            <a:b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(Paris, Milan, Lisbon)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Cascais</a:t>
            </a:r>
          </a:p>
        </p:txBody>
      </p:sp>
      <p:pic>
        <p:nvPicPr>
          <p:cNvPr id="1026" name="Picture 2" descr="ÐÐ° Ð´Ð°Ð½Ð½Ð¾Ð¼ Ð¸Ð·Ð¾Ð±ÑÐ°Ð¶ÐµÐ½Ð¸Ð¸ Ð¼Ð¾Ð¶ÐµÑ Ð½Ð°ÑÐ¾Ð´Ð¸ÑÑÑÑ: 4 ÑÐµÐ»Ð¾Ð²ÐµÐºÐ°, Ð² ÑÐ¾Ð¼ ÑÐ¸ÑÐ»Ðµ ÐÐ²Ð°Ð½ Ð¨ÑÐ»ÑÐ³Ð°, Anna Sukhova Ð¸ Gagik Khachatryan, Ð»ÑÐ´Ð¸ ÑÐ»ÑÐ±Ð°ÑÑÑÑ, Ð¾ÑÐºÐ¸, ÑÐµÐ»ÑÐ¸, Ð±Ð¾ÑÐ¾Ð´Ð° Ð¸ ÑÐ°ÑÑÑ ÑÐµÐ»Ð° ÐºÑÑÐ¿Ð½ÑÐ¼ Ð¿Ð»Ð°Ð½Ð¾Ð¼">
            <a:extLst>
              <a:ext uri="{FF2B5EF4-FFF2-40B4-BE49-F238E27FC236}">
                <a16:creationId xmlns:a16="http://schemas.microsoft.com/office/drawing/2014/main" id="{7A5F1B46-5DBD-4E95-B992-71EE7D11C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9199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EEA698-C512-4314-AF3D-73B481DC2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74" y="6138244"/>
            <a:ext cx="1134695" cy="62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90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BCE7A-BF94-4EA8-88E3-00F3F9E38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sz="37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MAIN THINGS </a:t>
            </a:r>
            <a:br>
              <a:rPr lang="en-US" sz="37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37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 LEARNT FROM CASCAIS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66EBB-9260-4ED6-89CA-4452CF34D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629786"/>
            <a:ext cx="3651466" cy="312242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Awareness campaign 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(including participatory bus)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New format of public discussions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Online voting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Engaging volunteers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Engaging NGOs 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F00714-D45A-492D-8D88-7B55A495D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74" y="6138244"/>
            <a:ext cx="1134695" cy="623613"/>
          </a:xfrm>
          <a:prstGeom prst="rect">
            <a:avLst/>
          </a:prstGeom>
        </p:spPr>
      </p:pic>
      <p:pic>
        <p:nvPicPr>
          <p:cNvPr id="9" name="Picture 8" descr="A white truck parked on the side of a road&#10;&#10;Description generated with very high confidence">
            <a:extLst>
              <a:ext uri="{FF2B5EF4-FFF2-40B4-BE49-F238E27FC236}">
                <a16:creationId xmlns:a16="http://schemas.microsoft.com/office/drawing/2014/main" id="{A4182E5C-5E7C-4607-AFD0-6432F8C7C5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8" t="30000" r="8307" b="24470"/>
          <a:stretch/>
        </p:blipFill>
        <p:spPr>
          <a:xfrm>
            <a:off x="5355771" y="3735572"/>
            <a:ext cx="6836229" cy="3122428"/>
          </a:xfrm>
          <a:prstGeom prst="rect">
            <a:avLst/>
          </a:prstGeom>
        </p:spPr>
      </p:pic>
      <p:pic>
        <p:nvPicPr>
          <p:cNvPr id="11" name="Picture 10" descr="A picture containing person, indoor&#10;&#10;Description generated with very high confidence">
            <a:extLst>
              <a:ext uri="{FF2B5EF4-FFF2-40B4-BE49-F238E27FC236}">
                <a16:creationId xmlns:a16="http://schemas.microsoft.com/office/drawing/2014/main" id="{E9113C61-5006-45F1-8A64-6080E93A7D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68" b="7366"/>
          <a:stretch/>
        </p:blipFill>
        <p:spPr>
          <a:xfrm>
            <a:off x="5355771" y="0"/>
            <a:ext cx="6836229" cy="37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31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356</Words>
  <Application>Microsoft Office PowerPoint</Application>
  <PresentationFormat>Widescreen</PresentationFormat>
  <Paragraphs>85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MS PGothic</vt:lpstr>
      <vt:lpstr>Andes ExtraLight</vt:lpstr>
      <vt:lpstr>Arial</vt:lpstr>
      <vt:lpstr>Calibri</vt:lpstr>
      <vt:lpstr>Calibri Light</vt:lpstr>
      <vt:lpstr>Times New Roman</vt:lpstr>
      <vt:lpstr>Trebuchet MS</vt:lpstr>
      <vt:lpstr>Wingdings</vt:lpstr>
      <vt:lpstr>Office Theme</vt:lpstr>
      <vt:lpstr>Make your  PB dream  come true</vt:lpstr>
      <vt:lpstr>PowerPoint Presentation</vt:lpstr>
      <vt:lpstr>LOCAL INITIATIVES SUPPORT PROGRAM (LISP)</vt:lpstr>
      <vt:lpstr>LISP SPECIFIC DESIGN FEATURES</vt:lpstr>
      <vt:lpstr>Competition Criteria</vt:lpstr>
      <vt:lpstr>PowerPoint Presentation</vt:lpstr>
      <vt:lpstr>NEED FOR IMPROVEMENT  </vt:lpstr>
      <vt:lpstr>EXPERIENCES WE LOOKED AT</vt:lpstr>
      <vt:lpstr>MAIN THINGS  WE LEARNT FROM CASCAIS </vt:lpstr>
      <vt:lpstr>WHAT DOES RUSSIA HAVE</vt:lpstr>
      <vt:lpstr>FOCUS IN OUR FUTURE WORK  </vt:lpstr>
      <vt:lpstr>November 13-14, Moscow:  SAKHALIN PORT PB model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your  PB dream  come true</dc:title>
  <dc:creator>Анастасия Фадеева</dc:creator>
  <cp:lastModifiedBy>Anna Sukhova</cp:lastModifiedBy>
  <cp:revision>7</cp:revision>
  <dcterms:created xsi:type="dcterms:W3CDTF">2018-10-16T06:54:14Z</dcterms:created>
  <dcterms:modified xsi:type="dcterms:W3CDTF">2018-10-16T09:24:37Z</dcterms:modified>
</cp:coreProperties>
</file>