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7"/>
  </p:normalViewPr>
  <p:slideViewPr>
    <p:cSldViewPr snapToGrid="0" snapToObjects="1">
      <p:cViewPr varScale="1">
        <p:scale>
          <a:sx n="146" d="100"/>
          <a:sy n="146" d="100"/>
        </p:scale>
        <p:origin x="2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B72C-2624-D04E-9238-A39A55C51BC2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E8BA-8948-1543-9173-68EEE2993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79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B72C-2624-D04E-9238-A39A55C51BC2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E8BA-8948-1543-9173-68EEE2993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40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B72C-2624-D04E-9238-A39A55C51BC2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E8BA-8948-1543-9173-68EEE2993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7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B72C-2624-D04E-9238-A39A55C51BC2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E8BA-8948-1543-9173-68EEE2993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52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B72C-2624-D04E-9238-A39A55C51BC2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E8BA-8948-1543-9173-68EEE2993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59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B72C-2624-D04E-9238-A39A55C51BC2}" type="datetimeFigureOut">
              <a:rPr lang="en-US" smtClean="0"/>
              <a:t>7/2/18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E8BA-8948-1543-9173-68EEE2993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5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B72C-2624-D04E-9238-A39A55C51BC2}" type="datetimeFigureOut">
              <a:rPr lang="en-US" smtClean="0"/>
              <a:t>7/2/18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E8BA-8948-1543-9173-68EEE2993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5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B72C-2624-D04E-9238-A39A55C51BC2}" type="datetimeFigureOut">
              <a:rPr lang="en-US" smtClean="0"/>
              <a:t>7/2/18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E8BA-8948-1543-9173-68EEE2993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6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B72C-2624-D04E-9238-A39A55C51BC2}" type="datetimeFigureOut">
              <a:rPr lang="en-US" smtClean="0"/>
              <a:t>7/2/18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E8BA-8948-1543-9173-68EEE2993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22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B72C-2624-D04E-9238-A39A55C51BC2}" type="datetimeFigureOut">
              <a:rPr lang="en-US" smtClean="0"/>
              <a:t>7/2/18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E8BA-8948-1543-9173-68EEE2993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7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B72C-2624-D04E-9238-A39A55C51BC2}" type="datetimeFigureOut">
              <a:rPr lang="en-US" smtClean="0"/>
              <a:t>7/2/18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E8BA-8948-1543-9173-68EEE2993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67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AB72C-2624-D04E-9238-A39A55C51BC2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BE8BA-8948-1543-9173-68EEE2993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75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DB9E88-DA66-B14E-A71C-5948FCA66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197"/>
            <a:ext cx="9144000" cy="542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8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E01037-5F21-E54C-B9A3-F7988B97B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487"/>
            <a:ext cx="9144000" cy="668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22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810DDC-26E8-0441-B75A-61A4DB939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9" y="0"/>
            <a:ext cx="8973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52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27B7EC-9F4C-5848-905A-1EE26680A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9424"/>
            <a:ext cx="9144000" cy="201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11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776D1-30B5-FF40-AC94-737F9153E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10" y="0"/>
            <a:ext cx="8708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06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261C3-F47E-784A-A97B-35AB0F0D0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17" y="0"/>
            <a:ext cx="7479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55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ACEAE9-4D35-0E4B-9C38-C258E8DAA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37" y="0"/>
            <a:ext cx="8177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04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BADDC-F4DE-7C46-A4F9-AD8C97C5B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42" y="0"/>
            <a:ext cx="8407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72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53AF16-0E76-3844-B5BC-A2554FEA1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7072"/>
            <a:ext cx="9144000" cy="342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29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C2E7E9-4852-C943-86C5-70D76564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962150"/>
            <a:ext cx="56007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37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08DD3-11AA-C241-918E-4F71978BB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0876"/>
            <a:ext cx="9144000" cy="467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28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95EC46-4433-3147-9166-3811DB500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9966"/>
            <a:ext cx="9144000" cy="283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32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C6F685-36A6-BF44-B355-6FEB9C51F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9808"/>
            <a:ext cx="9144000" cy="23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04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DDCB3E-EA40-AD40-85CD-3EB059F1B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199"/>
            <a:ext cx="9144000" cy="648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09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DB6DC-EE4F-6C4D-9E58-1387E96F9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62" y="0"/>
            <a:ext cx="7265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52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B8C146-349E-0A4F-8EB7-D32B2D3AF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688"/>
            <a:ext cx="9144000" cy="528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00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0CD639-F3C5-A94A-A0A1-58623D3A6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05" y="0"/>
            <a:ext cx="6996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26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F1A862-B945-6A4E-A831-AF7AB0197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6097"/>
            <a:ext cx="9144000" cy="144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13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06940-A7C2-274B-B24C-CDE001F6F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0816"/>
            <a:ext cx="9144000" cy="335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2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704F26-794C-A148-B767-F0D648921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287"/>
            <a:ext cx="9144000" cy="452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17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9BA82-60F6-7349-9222-CCF557ABD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677"/>
            <a:ext cx="9144000" cy="502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77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3D789E-4F5B-0740-982C-2F0E8D5AA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0" y="0"/>
            <a:ext cx="8874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38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2CED7E-A4CB-8543-81E6-76B4B0AAA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721"/>
            <a:ext cx="9144000" cy="644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89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C5E8CD-81AE-A742-9084-3E3844E2D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28" y="0"/>
            <a:ext cx="8162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46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1C9DE-ABD0-704D-9065-6679109D4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78" y="0"/>
            <a:ext cx="7617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70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C93CED-2650-6A4E-825C-56626B87C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2104"/>
            <a:ext cx="9144000" cy="435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61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F139E-FF61-2249-980F-678CDDD50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854"/>
            <a:ext cx="9144000" cy="561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12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03412-F15C-004F-9AFA-8955FB445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2310"/>
            <a:ext cx="9144000" cy="483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298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22C30-072C-2D41-8DC2-7D185A77B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9235"/>
            <a:ext cx="9144000" cy="519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65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E04CD-D5E5-4546-8D9C-05C3E8090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928"/>
            <a:ext cx="9144000" cy="547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49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FD63DE-367D-1C41-80B9-CD0D8E017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1221"/>
            <a:ext cx="9144000" cy="489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974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26137-BC86-194A-83C4-3B5AD8112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950"/>
            <a:ext cx="9144000" cy="609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074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D2385-6DC3-6145-974E-FDA94532D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63"/>
            <a:ext cx="9144000" cy="680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95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372930-1C24-B341-966C-E72005478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014"/>
            <a:ext cx="9144000" cy="594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65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43354-203A-4449-9B1C-7D025827D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1488"/>
            <a:ext cx="9144000" cy="131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161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E14AEE-6025-AD49-8141-5D3E3EE20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98"/>
            <a:ext cx="9144000" cy="66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32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3E5CB9-1E4E-FB46-AD30-F53F45A2C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58750"/>
            <a:ext cx="71374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189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745F78-9A0A-2046-8647-035A9E58C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065" y="0"/>
            <a:ext cx="7039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096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5D6B3D-155C-C147-94E2-5D14952CB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941"/>
            <a:ext cx="9144000" cy="378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480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C9AA08-55FF-D246-AA0D-F96375EB5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735" y="0"/>
            <a:ext cx="6088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860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28C231-7498-0E44-A9D0-6C83981CC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839"/>
            <a:ext cx="9144000" cy="626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31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AA1C2-FDD8-3545-B39C-54CFF226A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2095"/>
            <a:ext cx="9144000" cy="103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17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596512-A1BD-1049-89A2-1003CFD40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692"/>
            <a:ext cx="9144000" cy="546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548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6A891B-EE0C-A447-BFBB-EC02C7805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2866"/>
            <a:ext cx="9144000" cy="199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82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FBA786-FFF0-9E42-866A-49ADD07F8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892"/>
            <a:ext cx="9144000" cy="311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9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000415-B6B0-834A-B8FB-FBD473CEE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89" y="0"/>
            <a:ext cx="8351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115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C2AB21-193B-F246-A408-34F3521D6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700"/>
            <a:ext cx="9144000" cy="64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583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04FA65-99CC-114D-9413-138A75720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473" y="0"/>
            <a:ext cx="5781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963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E48346-604D-1A4D-B5EB-79F0B1872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027"/>
            <a:ext cx="9144000" cy="528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099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E2659C-BA84-AC49-937B-466B10BB2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723" y="0"/>
            <a:ext cx="6678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40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325EA0-F44F-D641-A78A-658AA6C63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5355"/>
            <a:ext cx="9144000" cy="348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383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30C1FF-506E-0C48-B92F-612A22C98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381"/>
            <a:ext cx="9144000" cy="581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29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031CA7-F4FD-5D4B-BE0F-2F1D7CA89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1503"/>
            <a:ext cx="9144000" cy="451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08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2DE9C1-66DE-2146-AAEE-6B35B51BE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9793"/>
            <a:ext cx="9144000" cy="221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39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BCFDDC-3E9D-C141-908B-3D5CC3ED7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650"/>
            <a:ext cx="9144000" cy="619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23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E758DE-9CA2-4247-A02F-3D8E9B972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0786"/>
            <a:ext cx="9144000" cy="315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10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0</Words>
  <Application>Microsoft Macintosh PowerPoint</Application>
  <PresentationFormat>On-screen Show (4:3)</PresentationFormat>
  <Paragraphs>0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tarick gracida</dc:creator>
  <cp:lastModifiedBy>tarick gracida</cp:lastModifiedBy>
  <cp:revision>2</cp:revision>
  <dcterms:created xsi:type="dcterms:W3CDTF">2018-07-03T01:30:13Z</dcterms:created>
  <dcterms:modified xsi:type="dcterms:W3CDTF">2018-07-03T01:37:36Z</dcterms:modified>
</cp:coreProperties>
</file>