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DD30AB-D58E-428E-A94E-214B0E057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FE504-76E9-4E5F-901B-3685B54C54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A542-9CE4-4D0C-ABB1-01566D3792D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EB595-EE13-4464-BBE7-DE3D36731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E7351-EB71-4FDE-B54D-59CD42C65D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2232-A69C-49E7-965F-AD9F3191F0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5899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628E-55E5-4C92-8C6C-A2BBEFFBE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21E24-96DC-47F8-885E-97581ECF4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FED72-7E06-4A5A-8FDF-16FCC73B3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F548B-B437-4C11-A549-91328B25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80D2C-25BC-4682-8F55-FA2F0773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7D674-C713-41EA-9D47-696575B0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5F59A-3750-467A-B05A-177ACFF22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11205-313E-44CC-BCD8-885CA5CE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33879-20AB-48BC-82AC-AB811E8E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16C-2E12-44F4-8B50-73F54F48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607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F78BE7-72FE-48EF-85A8-84160B0C1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F9471-0B8B-4D33-AAD4-BB5C7E26D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77E9A-F53A-4556-A4BC-7B9C475C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93BEF-5E57-4240-9953-4C8D1852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59EC9-96A5-4B9C-BE18-2538CBA3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187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13B92-A1F9-4C82-8664-D47E0F458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4AA99-467C-4CA9-BC8B-7C14696AA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28361-FDF1-4889-88FE-74A77ADC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A2F91-FF21-4AF9-9B7D-373729E2D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09FB4-9EFA-402E-8952-98E32A89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600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5F15C-764A-4651-B213-71B37BFA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AF2E4-0C3B-432E-852C-FD09259D0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C510A-A28C-4303-8808-56806876B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C4E93-C58D-4FC3-9D2E-D34D38CF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BEA62-9B33-46CE-A95A-95433173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527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9683-B1D8-4005-B8E9-FBF4D9F5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1122A-FD0C-4B84-86A3-BEDBA0AA9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8FC32-9837-4379-8D80-8C89AEC0B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B3758-606B-4521-AA6E-2D57510B3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27509-5482-48CF-9653-EC152B41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F8F92-A7E8-467A-B6CC-1CACD93B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159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71258-B88A-45C7-9D80-D973907D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1D6B-3C15-4DD7-93AF-C54E48D1F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A7D9E-A162-450C-A341-E9CD33A63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1E829-E49F-4457-94A1-77FF795B5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8C353-D865-463E-8ED1-70DABD4E5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2F952-8A3E-4578-9E53-48307681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535521-4FCE-45AC-A5EA-E21F2082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03A0D-8BF6-4CB2-8D0D-AEC1ADB4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6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78F8A-8E6C-4A7A-AAFC-F401BA6F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1CC872-D34B-4CB7-B5D5-68FB2D9C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03EE4-3964-4CD0-80A2-DFCAF6667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25F66-5A5F-4B82-A66E-3127E55F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03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0252C-1F6E-4EB3-93B0-E70E9DAD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7E2BB-92D1-4CD7-B301-79DAE10E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DD4D3-539A-48C6-B65E-4CC8A763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853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F913-690F-46E6-B9AC-43FB053B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9E8BC-8DCE-45D5-BBDF-E757C23B0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7C109-A9BD-4EE9-9AB2-C316268A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B6F79-F59D-4CAE-A44F-3A8E75C4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AD897-A20D-4D65-8E6F-719ACFB0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49EEF-6E58-4F79-899B-7C016014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867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88CF-4485-443D-A5A0-158B5292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9FC88-C553-49A6-8D3E-D82FA9163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1C14F-184F-4BAC-9707-3E6531A8A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F6FDA-7817-4481-9C21-2E189E99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CC5CD-3E2B-4182-B15E-475AC0A8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17B52-6390-422F-B761-E110DDD6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52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1AA1CC-A39E-425F-A4D3-42AA801E2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DBE6F-3600-4370-84AC-E6E640F9C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0D227-F25E-4AD2-80CC-6C9F03B41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8061-EBEC-472D-94E6-5B2180A98B0A}" type="datetimeFigureOut">
              <a:rPr lang="en-NZ" smtClean="0"/>
              <a:t>6/10/2017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4608C-5B0B-485A-A73D-B083196DB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21676-771F-4A41-B827-CDA890E9F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8CFD-4E89-42A0-AE48-7FEFECAF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863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F709-9B43-4FD8-B89E-2F978D20A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Budget administrative classification data: transparency at the public service facility level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B95AB-B540-4273-AE7F-BA0DDB1955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Murray Petrie</a:t>
            </a:r>
          </a:p>
          <a:p>
            <a:r>
              <a:rPr lang="en-NZ" dirty="0"/>
              <a:t>GIFT Stewards meeting</a:t>
            </a:r>
          </a:p>
          <a:p>
            <a:r>
              <a:rPr lang="en-NZ" dirty="0"/>
              <a:t>MITRE Corporation, Washington DC, 11 October, 2017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652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F283-CA0A-48A5-997F-DF530C652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Key elements of failures in public service delivery </a:t>
            </a:r>
            <a:b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E169E-D82E-48E4-BAAE-0479FB552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Lack of transparency of spending of individual service delivery units e.g. schools, hospitals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Lack of direct public engagement between service recipients and the managers of service delivery units.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A corresponding lack of accountability of public officials at different levels for the delivery of the quantity and quality of public services that have been funded in the budget.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‘Leakages’ - corruption, fraud, waste and inefficiency – along the chain.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Other abuses of authority: charging fees in contravention of laws; unreported expenditure from own-revenues; reduced availability of services; substitution of approved inputs e.g. use of fake drugs; extraction of bribes such as queue jumping in health care or false school grades. 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12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F100-67B9-46D6-9163-590CD0B5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Obstacles to transparency, participation </a:t>
            </a:r>
            <a:br>
              <a:rPr lang="en-NZ" dirty="0"/>
            </a:br>
            <a:r>
              <a:rPr lang="en-NZ" dirty="0"/>
              <a:t>and 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C7F9-81A1-4F77-8CA8-6C7052ACA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The length and complexity of the funding chain – especially in federal systems.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No international standard for the </a:t>
            </a:r>
            <a:r>
              <a:rPr lang="en-NZ" i="1" dirty="0">
                <a:latin typeface="Calibri" panose="020F0502020204030204" pitchFamily="34" charset="0"/>
                <a:cs typeface="Times New Roman" panose="02020603050405020304" pitchFamily="18" charset="0"/>
              </a:rPr>
              <a:t>depth</a:t>
            </a: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 of reporting of spending by the administrative classification.</a:t>
            </a:r>
            <a:r>
              <a:rPr lang="en-NZ" dirty="0"/>
              <a:t> (PEFA PI-8 on performance information for service delivery a limited exception). </a:t>
            </a:r>
            <a:endParaRPr lang="en-N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Delivery of some resources to delivery units is in kind (teachers, books).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History and/or culture of bureaucratic delivery: limited scope for service recipients to directly voice their needs and preferences or to provide feedback on service quality, and weaknesses in the ‘long chain of accountability’ via the legislature.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endParaRPr lang="en-N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27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A07EDE-FE04-4732-9AE2-6DA85C2369AD}"/>
              </a:ext>
            </a:extLst>
          </p:cNvPr>
          <p:cNvSpPr/>
          <p:nvPr/>
        </p:nvSpPr>
        <p:spPr>
          <a:xfrm>
            <a:off x="3130965" y="3174760"/>
            <a:ext cx="62481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6000" dirty="0"/>
              <a:t>What can be done?</a:t>
            </a:r>
          </a:p>
        </p:txBody>
      </p:sp>
    </p:spTree>
    <p:extLst>
      <p:ext uri="{BB962C8B-B14F-4D97-AF65-F5344CB8AC3E}">
        <p14:creationId xmlns:p14="http://schemas.microsoft.com/office/powerpoint/2010/main" val="366876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Budget administrative classification data: transparency at the public service facility level </vt:lpstr>
      <vt:lpstr>Key elements of failures in public service delivery  </vt:lpstr>
      <vt:lpstr>Obstacles to transparency, participation  and  accountability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petrie</dc:creator>
  <cp:lastModifiedBy>murray petrie</cp:lastModifiedBy>
  <cp:revision>4</cp:revision>
  <cp:lastPrinted>2017-10-06T03:27:02Z</cp:lastPrinted>
  <dcterms:created xsi:type="dcterms:W3CDTF">2017-10-06T03:25:17Z</dcterms:created>
  <dcterms:modified xsi:type="dcterms:W3CDTF">2017-10-06T06:22:10Z</dcterms:modified>
</cp:coreProperties>
</file>