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717" r:id="rId2"/>
    <p:sldMasterId id="2147483662" r:id="rId3"/>
    <p:sldMasterId id="2147483674" r:id="rId4"/>
    <p:sldMasterId id="2147483686" r:id="rId5"/>
    <p:sldMasterId id="2147483715" r:id="rId6"/>
    <p:sldMasterId id="2147483696" r:id="rId7"/>
    <p:sldMasterId id="2147483721" r:id="rId8"/>
    <p:sldMasterId id="2147483966" r:id="rId9"/>
    <p:sldMasterId id="2147483975" r:id="rId10"/>
    <p:sldMasterId id="2147483984" r:id="rId11"/>
  </p:sldMasterIdLst>
  <p:notesMasterIdLst>
    <p:notesMasterId r:id="rId22"/>
  </p:notesMasterIdLst>
  <p:handoutMasterIdLst>
    <p:handoutMasterId r:id="rId23"/>
  </p:handoutMasterIdLst>
  <p:sldIdLst>
    <p:sldId id="505" r:id="rId12"/>
    <p:sldId id="506" r:id="rId13"/>
    <p:sldId id="508" r:id="rId14"/>
    <p:sldId id="503" r:id="rId15"/>
    <p:sldId id="496" r:id="rId16"/>
    <p:sldId id="502" r:id="rId17"/>
    <p:sldId id="501" r:id="rId18"/>
    <p:sldId id="504" r:id="rId19"/>
    <p:sldId id="498" r:id="rId20"/>
    <p:sldId id="490" r:id="rId21"/>
  </p:sldIdLst>
  <p:sldSz cx="9144000" cy="6858000" type="screen4x3"/>
  <p:notesSz cx="6797675" cy="9926638"/>
  <p:defaultTextStyle>
    <a:defPPr>
      <a:defRPr lang="es-ES"/>
    </a:defPPr>
    <a:lvl1pPr algn="l" defTabSz="4556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985"/>
    <a:srgbClr val="FFA837"/>
    <a:srgbClr val="F9D032"/>
    <a:srgbClr val="FFFFFE"/>
    <a:srgbClr val="F09E34"/>
    <a:srgbClr val="FBC82F"/>
    <a:srgbClr val="F8C02E"/>
    <a:srgbClr val="DE9231"/>
    <a:srgbClr val="FF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0" autoAdjust="0"/>
    <p:restoredTop sz="88612" autoAdjust="0"/>
  </p:normalViewPr>
  <p:slideViewPr>
    <p:cSldViewPr snapToGrid="0" snapToObjects="1">
      <p:cViewPr>
        <p:scale>
          <a:sx n="66" d="100"/>
          <a:sy n="66" d="100"/>
        </p:scale>
        <p:origin x="-142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6" y="0"/>
    </p:cViewPr>
  </p:outlineViewPr>
  <p:notesTextViewPr>
    <p:cViewPr>
      <p:scale>
        <a:sx n="100" d="100"/>
        <a:sy n="100" d="100"/>
      </p:scale>
      <p:origin x="0" y="618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7F461-4D77-4730-B01C-51ED85C01A1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UY"/>
        </a:p>
      </dgm:t>
    </dgm:pt>
    <dgm:pt modelId="{E968AEE1-A9A2-467C-B684-C885094C0636}">
      <dgm:prSet phldrT="[Texto]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UY" dirty="0" smtClean="0">
              <a:solidFill>
                <a:schemeClr val="accent4">
                  <a:lumMod val="75000"/>
                </a:schemeClr>
              </a:solidFill>
            </a:rPr>
            <a:t>.</a:t>
          </a:r>
          <a:endParaRPr lang="es-UY" dirty="0">
            <a:solidFill>
              <a:schemeClr val="accent4">
                <a:lumMod val="75000"/>
              </a:schemeClr>
            </a:solidFill>
          </a:endParaRPr>
        </a:p>
      </dgm:t>
    </dgm:pt>
    <dgm:pt modelId="{8712E597-818C-49B7-893A-0D0FD707A34A}" type="parTrans" cxnId="{4C87F711-B3F5-4778-A5CA-13B79B38CF4B}">
      <dgm:prSet/>
      <dgm:spPr/>
      <dgm:t>
        <a:bodyPr/>
        <a:lstStyle/>
        <a:p>
          <a:endParaRPr lang="es-UY"/>
        </a:p>
      </dgm:t>
    </dgm:pt>
    <dgm:pt modelId="{83782A21-C6BC-4E4A-BAC2-AF22814BEC71}" type="sibTrans" cxnId="{4C87F711-B3F5-4778-A5CA-13B79B38CF4B}">
      <dgm:prSet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UY">
            <a:solidFill>
              <a:schemeClr val="bg1"/>
            </a:solidFill>
          </a:endParaRPr>
        </a:p>
      </dgm:t>
    </dgm:pt>
    <dgm:pt modelId="{675A4F8B-72C9-410C-9955-F88E7FE49FEF}">
      <dgm:prSet phldrT="[Texto]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UY" dirty="0" smtClean="0">
              <a:solidFill>
                <a:schemeClr val="accent4">
                  <a:lumMod val="75000"/>
                </a:schemeClr>
              </a:solidFill>
            </a:rPr>
            <a:t>.</a:t>
          </a:r>
          <a:endParaRPr lang="es-UY" dirty="0">
            <a:solidFill>
              <a:schemeClr val="accent4">
                <a:lumMod val="75000"/>
              </a:schemeClr>
            </a:solidFill>
          </a:endParaRPr>
        </a:p>
      </dgm:t>
    </dgm:pt>
    <dgm:pt modelId="{FEBAC825-7C0F-4D67-8286-19409710CC04}" type="parTrans" cxnId="{117BD69D-772B-423B-AACB-DF57F8D2A50E}">
      <dgm:prSet/>
      <dgm:spPr/>
      <dgm:t>
        <a:bodyPr/>
        <a:lstStyle/>
        <a:p>
          <a:endParaRPr lang="es-UY"/>
        </a:p>
      </dgm:t>
    </dgm:pt>
    <dgm:pt modelId="{467FC954-2F7E-4A09-AED6-074AF305E816}" type="sibTrans" cxnId="{117BD69D-772B-423B-AACB-DF57F8D2A50E}">
      <dgm:prSet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UY">
            <a:solidFill>
              <a:schemeClr val="bg1"/>
            </a:solidFill>
          </a:endParaRPr>
        </a:p>
      </dgm:t>
    </dgm:pt>
    <dgm:pt modelId="{B9A3EF3D-B57A-4C41-B2FB-D7C1E3F13E17}">
      <dgm:prSet phldrT="[Texto]" custT="1"/>
      <dgm:spPr/>
      <dgm:t>
        <a:bodyPr/>
        <a:lstStyle/>
        <a:p>
          <a:pPr algn="l"/>
          <a:r>
            <a:rPr lang="es-UY" sz="2000" dirty="0" smtClean="0"/>
            <a:t>Co - </a:t>
          </a:r>
          <a:r>
            <a:rPr lang="es-UY" sz="2000" dirty="0" err="1" smtClean="0"/>
            <a:t>creation</a:t>
          </a:r>
          <a:endParaRPr lang="es-UY" sz="2000" dirty="0"/>
        </a:p>
      </dgm:t>
    </dgm:pt>
    <dgm:pt modelId="{63F519E1-DAC3-464E-A864-AD0F78F688D9}" type="parTrans" cxnId="{F1A7D832-D071-4EA7-9A48-D6C2E4D30FC4}">
      <dgm:prSet/>
      <dgm:spPr/>
      <dgm:t>
        <a:bodyPr/>
        <a:lstStyle/>
        <a:p>
          <a:endParaRPr lang="es-UY"/>
        </a:p>
      </dgm:t>
    </dgm:pt>
    <dgm:pt modelId="{32005D03-97A5-4325-B62B-49E3FED57E41}" type="sibTrans" cxnId="{F1A7D832-D071-4EA7-9A48-D6C2E4D30FC4}">
      <dgm:prSet/>
      <dgm:spPr/>
      <dgm:t>
        <a:bodyPr/>
        <a:lstStyle/>
        <a:p>
          <a:endParaRPr lang="es-UY"/>
        </a:p>
      </dgm:t>
    </dgm:pt>
    <dgm:pt modelId="{872A3F2F-DDAC-4615-A693-01B5642D04DE}">
      <dgm:prSet phldrT="[Texto]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UY" dirty="0" smtClean="0">
              <a:solidFill>
                <a:schemeClr val="accent4">
                  <a:lumMod val="75000"/>
                </a:schemeClr>
              </a:solidFill>
            </a:rPr>
            <a:t>.</a:t>
          </a:r>
          <a:endParaRPr lang="es-UY" dirty="0">
            <a:solidFill>
              <a:schemeClr val="accent4">
                <a:lumMod val="75000"/>
              </a:schemeClr>
            </a:solidFill>
          </a:endParaRPr>
        </a:p>
      </dgm:t>
    </dgm:pt>
    <dgm:pt modelId="{35ADED59-55E2-42E0-839E-B2D677C6F87F}" type="parTrans" cxnId="{C10AED85-19CD-402E-BF7D-735DC1D8287F}">
      <dgm:prSet/>
      <dgm:spPr/>
      <dgm:t>
        <a:bodyPr/>
        <a:lstStyle/>
        <a:p>
          <a:endParaRPr lang="es-UY"/>
        </a:p>
      </dgm:t>
    </dgm:pt>
    <dgm:pt modelId="{291712B6-92F2-420A-A4F7-9C6545B1DD6E}" type="sibTrans" cxnId="{C10AED85-19CD-402E-BF7D-735DC1D8287F}">
      <dgm:prSet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UY">
            <a:solidFill>
              <a:schemeClr val="bg1"/>
            </a:solidFill>
          </a:endParaRPr>
        </a:p>
      </dgm:t>
    </dgm:pt>
    <dgm:pt modelId="{8204F0FC-D1B9-416A-991F-A9FE86370BF5}">
      <dgm:prSet phldrT="[Texto]"/>
      <dgm:spPr/>
      <dgm:t>
        <a:bodyPr/>
        <a:lstStyle/>
        <a:p>
          <a:r>
            <a:rPr lang="es-UY" dirty="0" smtClean="0">
              <a:solidFill>
                <a:schemeClr val="bg1"/>
              </a:solidFill>
            </a:rPr>
            <a:t>.</a:t>
          </a:r>
          <a:endParaRPr lang="es-UY" dirty="0">
            <a:solidFill>
              <a:schemeClr val="bg1"/>
            </a:solidFill>
          </a:endParaRPr>
        </a:p>
      </dgm:t>
    </dgm:pt>
    <dgm:pt modelId="{0A57EBCF-6555-41DF-B159-96A0FD3F4081}" type="parTrans" cxnId="{656A932D-0152-48E2-B600-E69AC980AF88}">
      <dgm:prSet/>
      <dgm:spPr/>
      <dgm:t>
        <a:bodyPr/>
        <a:lstStyle/>
        <a:p>
          <a:endParaRPr lang="es-UY"/>
        </a:p>
      </dgm:t>
    </dgm:pt>
    <dgm:pt modelId="{4329312C-3EE9-4769-A1DF-535284ABE0D4}" type="sibTrans" cxnId="{656A932D-0152-48E2-B600-E69AC980AF88}">
      <dgm:prSet/>
      <dgm:spPr/>
      <dgm:t>
        <a:bodyPr/>
        <a:lstStyle/>
        <a:p>
          <a:endParaRPr lang="es-UY"/>
        </a:p>
      </dgm:t>
    </dgm:pt>
    <dgm:pt modelId="{F28561AC-06E1-4E1C-A57A-6A28109D54D3}" type="pres">
      <dgm:prSet presAssocID="{75E7F461-4D77-4730-B01C-51ED85C01A1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UY"/>
        </a:p>
      </dgm:t>
    </dgm:pt>
    <dgm:pt modelId="{E4BB6D2B-635A-4C18-8898-14D092E8CAD6}" type="pres">
      <dgm:prSet presAssocID="{E968AEE1-A9A2-467C-B684-C885094C0636}" presName="composite" presStyleCnt="0"/>
      <dgm:spPr/>
    </dgm:pt>
    <dgm:pt modelId="{EAFCBC4F-36DD-46D0-9069-1E9C06AE5A32}" type="pres">
      <dgm:prSet presAssocID="{E968AEE1-A9A2-467C-B684-C885094C0636}" presName="Parent1" presStyleLbl="node1" presStyleIdx="0" presStyleCnt="6" custLinFactNeighborX="558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34D239C-1B36-49E9-9526-7C3BCEEE7C0B}" type="pres">
      <dgm:prSet presAssocID="{E968AEE1-A9A2-467C-B684-C885094C0636}" presName="Childtext1" presStyleLbl="revTx" presStyleIdx="0" presStyleCnt="3" custScaleX="255317" custLinFactX="22760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DC46201-F162-4B20-B0C0-5A9B29947383}" type="pres">
      <dgm:prSet presAssocID="{E968AEE1-A9A2-467C-B684-C885094C0636}" presName="BalanceSpacing" presStyleCnt="0"/>
      <dgm:spPr/>
    </dgm:pt>
    <dgm:pt modelId="{AA645E21-5BA4-4425-B02B-614830551A0C}" type="pres">
      <dgm:prSet presAssocID="{E968AEE1-A9A2-467C-B684-C885094C0636}" presName="BalanceSpacing1" presStyleCnt="0"/>
      <dgm:spPr/>
    </dgm:pt>
    <dgm:pt modelId="{DE04F194-354D-4C7D-9379-4FCD471124FF}" type="pres">
      <dgm:prSet presAssocID="{83782A21-C6BC-4E4A-BAC2-AF22814BEC71}" presName="Accent1Text" presStyleLbl="node1" presStyleIdx="1" presStyleCnt="6" custLinFactNeighborX="53319" custLinFactNeighborY="0"/>
      <dgm:spPr/>
      <dgm:t>
        <a:bodyPr/>
        <a:lstStyle/>
        <a:p>
          <a:endParaRPr lang="es-UY"/>
        </a:p>
      </dgm:t>
    </dgm:pt>
    <dgm:pt modelId="{25E365D9-FA3A-414E-9442-2D0345C292CD}" type="pres">
      <dgm:prSet presAssocID="{83782A21-C6BC-4E4A-BAC2-AF22814BEC71}" presName="spaceBetweenRectangles" presStyleCnt="0"/>
      <dgm:spPr/>
    </dgm:pt>
    <dgm:pt modelId="{74ED961C-B106-439A-9E7B-3D3929C41664}" type="pres">
      <dgm:prSet presAssocID="{675A4F8B-72C9-410C-9955-F88E7FE49FEF}" presName="composite" presStyleCnt="0"/>
      <dgm:spPr/>
    </dgm:pt>
    <dgm:pt modelId="{52AA95DD-7FC6-4DED-BD0D-19FCC927E4D1}" type="pres">
      <dgm:prSet presAssocID="{675A4F8B-72C9-410C-9955-F88E7FE49FEF}" presName="Parent1" presStyleLbl="node1" presStyleIdx="2" presStyleCnt="6" custLinFactNeighborX="-330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7BEB58D8-7434-4419-A472-18E63E586481}" type="pres">
      <dgm:prSet presAssocID="{675A4F8B-72C9-410C-9955-F88E7FE49FEF}" presName="Childtext1" presStyleLbl="revTx" presStyleIdx="1" presStyleCnt="3" custScaleX="214767" custScaleY="191760" custLinFactNeighborX="-838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155BDE0-DB74-4737-BB79-E8BE88C6BE0C}" type="pres">
      <dgm:prSet presAssocID="{675A4F8B-72C9-410C-9955-F88E7FE49FEF}" presName="BalanceSpacing" presStyleCnt="0"/>
      <dgm:spPr/>
    </dgm:pt>
    <dgm:pt modelId="{BFCCA273-013B-4FDA-8C58-9D59D18F3988}" type="pres">
      <dgm:prSet presAssocID="{675A4F8B-72C9-410C-9955-F88E7FE49FEF}" presName="BalanceSpacing1" presStyleCnt="0"/>
      <dgm:spPr/>
    </dgm:pt>
    <dgm:pt modelId="{2900D27C-935B-4EE5-B085-61DDEB8F68AE}" type="pres">
      <dgm:prSet presAssocID="{467FC954-2F7E-4A09-AED6-074AF305E816}" presName="Accent1Text" presStyleLbl="node1" presStyleIdx="3" presStyleCnt="6" custLinFactNeighborX="-30468"/>
      <dgm:spPr/>
      <dgm:t>
        <a:bodyPr/>
        <a:lstStyle/>
        <a:p>
          <a:endParaRPr lang="es-UY"/>
        </a:p>
      </dgm:t>
    </dgm:pt>
    <dgm:pt modelId="{9B09D38D-8DAD-400A-87B8-2B8BB1099539}" type="pres">
      <dgm:prSet presAssocID="{467FC954-2F7E-4A09-AED6-074AF305E816}" presName="spaceBetweenRectangles" presStyleCnt="0"/>
      <dgm:spPr/>
    </dgm:pt>
    <dgm:pt modelId="{D07B8F0C-34F6-45E3-84E6-38432BAC05A0}" type="pres">
      <dgm:prSet presAssocID="{872A3F2F-DDAC-4615-A693-01B5642D04DE}" presName="composite" presStyleCnt="0"/>
      <dgm:spPr/>
    </dgm:pt>
    <dgm:pt modelId="{33157189-0D25-4793-AA75-8D1084006256}" type="pres">
      <dgm:prSet presAssocID="{872A3F2F-DDAC-4615-A693-01B5642D04D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3005ECA1-48C2-4206-82A9-6D7C85CB70D2}" type="pres">
      <dgm:prSet presAssocID="{872A3F2F-DDAC-4615-A693-01B5642D04D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0E1274BB-FAB2-4549-A3A1-27B5FE9E883F}" type="pres">
      <dgm:prSet presAssocID="{872A3F2F-DDAC-4615-A693-01B5642D04DE}" presName="BalanceSpacing" presStyleCnt="0"/>
      <dgm:spPr/>
    </dgm:pt>
    <dgm:pt modelId="{28BF144C-A3D7-42EC-976A-7D78DCE6B1F7}" type="pres">
      <dgm:prSet presAssocID="{872A3F2F-DDAC-4615-A693-01B5642D04DE}" presName="BalanceSpacing1" presStyleCnt="0"/>
      <dgm:spPr/>
    </dgm:pt>
    <dgm:pt modelId="{3BB2AA3C-B923-4686-8E18-EDA57CAB47FB}" type="pres">
      <dgm:prSet presAssocID="{291712B6-92F2-420A-A4F7-9C6545B1DD6E}" presName="Accent1Text" presStyleLbl="node1" presStyleIdx="5" presStyleCnt="6"/>
      <dgm:spPr/>
      <dgm:t>
        <a:bodyPr/>
        <a:lstStyle/>
        <a:p>
          <a:endParaRPr lang="es-UY"/>
        </a:p>
      </dgm:t>
    </dgm:pt>
  </dgm:ptLst>
  <dgm:cxnLst>
    <dgm:cxn modelId="{C10AED85-19CD-402E-BF7D-735DC1D8287F}" srcId="{75E7F461-4D77-4730-B01C-51ED85C01A12}" destId="{872A3F2F-DDAC-4615-A693-01B5642D04DE}" srcOrd="2" destOrd="0" parTransId="{35ADED59-55E2-42E0-839E-B2D677C6F87F}" sibTransId="{291712B6-92F2-420A-A4F7-9C6545B1DD6E}"/>
    <dgm:cxn modelId="{5D5794B8-5E62-41E2-9A8A-D6B3FECF36B0}" type="presOf" srcId="{467FC954-2F7E-4A09-AED6-074AF305E816}" destId="{2900D27C-935B-4EE5-B085-61DDEB8F68AE}" srcOrd="0" destOrd="0" presId="urn:microsoft.com/office/officeart/2008/layout/AlternatingHexagons"/>
    <dgm:cxn modelId="{E50D1DAB-9829-4BE8-A6FE-268FE2896FE5}" type="presOf" srcId="{83782A21-C6BC-4E4A-BAC2-AF22814BEC71}" destId="{DE04F194-354D-4C7D-9379-4FCD471124FF}" srcOrd="0" destOrd="0" presId="urn:microsoft.com/office/officeart/2008/layout/AlternatingHexagons"/>
    <dgm:cxn modelId="{656A932D-0152-48E2-B600-E69AC980AF88}" srcId="{872A3F2F-DDAC-4615-A693-01B5642D04DE}" destId="{8204F0FC-D1B9-416A-991F-A9FE86370BF5}" srcOrd="0" destOrd="0" parTransId="{0A57EBCF-6555-41DF-B159-96A0FD3F4081}" sibTransId="{4329312C-3EE9-4769-A1DF-535284ABE0D4}"/>
    <dgm:cxn modelId="{CC0D4E48-92C1-45E0-A047-DA01AA1D1A5F}" type="presOf" srcId="{75E7F461-4D77-4730-B01C-51ED85C01A12}" destId="{F28561AC-06E1-4E1C-A57A-6A28109D54D3}" srcOrd="0" destOrd="0" presId="urn:microsoft.com/office/officeart/2008/layout/AlternatingHexagons"/>
    <dgm:cxn modelId="{4C87F711-B3F5-4778-A5CA-13B79B38CF4B}" srcId="{75E7F461-4D77-4730-B01C-51ED85C01A12}" destId="{E968AEE1-A9A2-467C-B684-C885094C0636}" srcOrd="0" destOrd="0" parTransId="{8712E597-818C-49B7-893A-0D0FD707A34A}" sibTransId="{83782A21-C6BC-4E4A-BAC2-AF22814BEC71}"/>
    <dgm:cxn modelId="{76339D25-0EBF-4651-9AF8-219A8E2CBDD1}" type="presOf" srcId="{872A3F2F-DDAC-4615-A693-01B5642D04DE}" destId="{33157189-0D25-4793-AA75-8D1084006256}" srcOrd="0" destOrd="0" presId="urn:microsoft.com/office/officeart/2008/layout/AlternatingHexagons"/>
    <dgm:cxn modelId="{C5F5494D-2C18-46FF-A388-2A014AF9B89B}" type="presOf" srcId="{675A4F8B-72C9-410C-9955-F88E7FE49FEF}" destId="{52AA95DD-7FC6-4DED-BD0D-19FCC927E4D1}" srcOrd="0" destOrd="0" presId="urn:microsoft.com/office/officeart/2008/layout/AlternatingHexagons"/>
    <dgm:cxn modelId="{D9B7D4FA-3C7C-45F7-BC9B-82411C246996}" type="presOf" srcId="{291712B6-92F2-420A-A4F7-9C6545B1DD6E}" destId="{3BB2AA3C-B923-4686-8E18-EDA57CAB47FB}" srcOrd="0" destOrd="0" presId="urn:microsoft.com/office/officeart/2008/layout/AlternatingHexagons"/>
    <dgm:cxn modelId="{5FA29D99-EF3F-47BC-ACAB-4AC83AFD282E}" type="presOf" srcId="{8204F0FC-D1B9-416A-991F-A9FE86370BF5}" destId="{3005ECA1-48C2-4206-82A9-6D7C85CB70D2}" srcOrd="0" destOrd="0" presId="urn:microsoft.com/office/officeart/2008/layout/AlternatingHexagons"/>
    <dgm:cxn modelId="{57226897-44D3-4DD5-A4BD-F653E404B711}" type="presOf" srcId="{E968AEE1-A9A2-467C-B684-C885094C0636}" destId="{EAFCBC4F-36DD-46D0-9069-1E9C06AE5A32}" srcOrd="0" destOrd="0" presId="urn:microsoft.com/office/officeart/2008/layout/AlternatingHexagons"/>
    <dgm:cxn modelId="{D6D0EA30-3F4C-4B86-863A-0EE4028671A6}" type="presOf" srcId="{B9A3EF3D-B57A-4C41-B2FB-D7C1E3F13E17}" destId="{7BEB58D8-7434-4419-A472-18E63E586481}" srcOrd="0" destOrd="0" presId="urn:microsoft.com/office/officeart/2008/layout/AlternatingHexagons"/>
    <dgm:cxn modelId="{F1A7D832-D071-4EA7-9A48-D6C2E4D30FC4}" srcId="{675A4F8B-72C9-410C-9955-F88E7FE49FEF}" destId="{B9A3EF3D-B57A-4C41-B2FB-D7C1E3F13E17}" srcOrd="0" destOrd="0" parTransId="{63F519E1-DAC3-464E-A864-AD0F78F688D9}" sibTransId="{32005D03-97A5-4325-B62B-49E3FED57E41}"/>
    <dgm:cxn modelId="{117BD69D-772B-423B-AACB-DF57F8D2A50E}" srcId="{75E7F461-4D77-4730-B01C-51ED85C01A12}" destId="{675A4F8B-72C9-410C-9955-F88E7FE49FEF}" srcOrd="1" destOrd="0" parTransId="{FEBAC825-7C0F-4D67-8286-19409710CC04}" sibTransId="{467FC954-2F7E-4A09-AED6-074AF305E816}"/>
    <dgm:cxn modelId="{3F077E54-E2E2-4D2D-AC2A-96494E71C691}" type="presParOf" srcId="{F28561AC-06E1-4E1C-A57A-6A28109D54D3}" destId="{E4BB6D2B-635A-4C18-8898-14D092E8CAD6}" srcOrd="0" destOrd="0" presId="urn:microsoft.com/office/officeart/2008/layout/AlternatingHexagons"/>
    <dgm:cxn modelId="{FAE81652-D461-46F6-8BC9-B692C6614733}" type="presParOf" srcId="{E4BB6D2B-635A-4C18-8898-14D092E8CAD6}" destId="{EAFCBC4F-36DD-46D0-9069-1E9C06AE5A32}" srcOrd="0" destOrd="0" presId="urn:microsoft.com/office/officeart/2008/layout/AlternatingHexagons"/>
    <dgm:cxn modelId="{A469438D-7718-43A6-BCFE-DA386DAFE99B}" type="presParOf" srcId="{E4BB6D2B-635A-4C18-8898-14D092E8CAD6}" destId="{134D239C-1B36-49E9-9526-7C3BCEEE7C0B}" srcOrd="1" destOrd="0" presId="urn:microsoft.com/office/officeart/2008/layout/AlternatingHexagons"/>
    <dgm:cxn modelId="{3A59F671-8CF6-481E-ADEB-16B9082E6944}" type="presParOf" srcId="{E4BB6D2B-635A-4C18-8898-14D092E8CAD6}" destId="{5DC46201-F162-4B20-B0C0-5A9B29947383}" srcOrd="2" destOrd="0" presId="urn:microsoft.com/office/officeart/2008/layout/AlternatingHexagons"/>
    <dgm:cxn modelId="{6285F268-EBB7-4E07-BBCF-BE03F172CE14}" type="presParOf" srcId="{E4BB6D2B-635A-4C18-8898-14D092E8CAD6}" destId="{AA645E21-5BA4-4425-B02B-614830551A0C}" srcOrd="3" destOrd="0" presId="urn:microsoft.com/office/officeart/2008/layout/AlternatingHexagons"/>
    <dgm:cxn modelId="{0ADC35DB-6A89-4AE7-A8E2-6CAE4C255736}" type="presParOf" srcId="{E4BB6D2B-635A-4C18-8898-14D092E8CAD6}" destId="{DE04F194-354D-4C7D-9379-4FCD471124FF}" srcOrd="4" destOrd="0" presId="urn:microsoft.com/office/officeart/2008/layout/AlternatingHexagons"/>
    <dgm:cxn modelId="{6A8938BE-63ED-4388-A419-BE2AA323FACE}" type="presParOf" srcId="{F28561AC-06E1-4E1C-A57A-6A28109D54D3}" destId="{25E365D9-FA3A-414E-9442-2D0345C292CD}" srcOrd="1" destOrd="0" presId="urn:microsoft.com/office/officeart/2008/layout/AlternatingHexagons"/>
    <dgm:cxn modelId="{649E7511-2ABC-4D19-B39C-2F52EBE87C75}" type="presParOf" srcId="{F28561AC-06E1-4E1C-A57A-6A28109D54D3}" destId="{74ED961C-B106-439A-9E7B-3D3929C41664}" srcOrd="2" destOrd="0" presId="urn:microsoft.com/office/officeart/2008/layout/AlternatingHexagons"/>
    <dgm:cxn modelId="{6437E4FB-BF33-4D6B-840A-446CBFB2F56E}" type="presParOf" srcId="{74ED961C-B106-439A-9E7B-3D3929C41664}" destId="{52AA95DD-7FC6-4DED-BD0D-19FCC927E4D1}" srcOrd="0" destOrd="0" presId="urn:microsoft.com/office/officeart/2008/layout/AlternatingHexagons"/>
    <dgm:cxn modelId="{A4368FB7-E2F5-43FA-A05E-8791CAAAA014}" type="presParOf" srcId="{74ED961C-B106-439A-9E7B-3D3929C41664}" destId="{7BEB58D8-7434-4419-A472-18E63E586481}" srcOrd="1" destOrd="0" presId="urn:microsoft.com/office/officeart/2008/layout/AlternatingHexagons"/>
    <dgm:cxn modelId="{280098C8-5449-4DEC-850C-C732D925C02E}" type="presParOf" srcId="{74ED961C-B106-439A-9E7B-3D3929C41664}" destId="{8155BDE0-DB74-4737-BB79-E8BE88C6BE0C}" srcOrd="2" destOrd="0" presId="urn:microsoft.com/office/officeart/2008/layout/AlternatingHexagons"/>
    <dgm:cxn modelId="{4AA9AA3B-D584-4084-965A-765C85A099BF}" type="presParOf" srcId="{74ED961C-B106-439A-9E7B-3D3929C41664}" destId="{BFCCA273-013B-4FDA-8C58-9D59D18F3988}" srcOrd="3" destOrd="0" presId="urn:microsoft.com/office/officeart/2008/layout/AlternatingHexagons"/>
    <dgm:cxn modelId="{508B3B20-AC40-4A3D-9E23-0DE524A579B4}" type="presParOf" srcId="{74ED961C-B106-439A-9E7B-3D3929C41664}" destId="{2900D27C-935B-4EE5-B085-61DDEB8F68AE}" srcOrd="4" destOrd="0" presId="urn:microsoft.com/office/officeart/2008/layout/AlternatingHexagons"/>
    <dgm:cxn modelId="{7CD25326-BCA2-4150-A517-E1B17ECD8E7D}" type="presParOf" srcId="{F28561AC-06E1-4E1C-A57A-6A28109D54D3}" destId="{9B09D38D-8DAD-400A-87B8-2B8BB1099539}" srcOrd="3" destOrd="0" presId="urn:microsoft.com/office/officeart/2008/layout/AlternatingHexagons"/>
    <dgm:cxn modelId="{1607157B-693E-4E1C-850D-04A0B2359DC0}" type="presParOf" srcId="{F28561AC-06E1-4E1C-A57A-6A28109D54D3}" destId="{D07B8F0C-34F6-45E3-84E6-38432BAC05A0}" srcOrd="4" destOrd="0" presId="urn:microsoft.com/office/officeart/2008/layout/AlternatingHexagons"/>
    <dgm:cxn modelId="{B8C7A8E5-487D-4127-B4DE-F9D125FD7380}" type="presParOf" srcId="{D07B8F0C-34F6-45E3-84E6-38432BAC05A0}" destId="{33157189-0D25-4793-AA75-8D1084006256}" srcOrd="0" destOrd="0" presId="urn:microsoft.com/office/officeart/2008/layout/AlternatingHexagons"/>
    <dgm:cxn modelId="{672DA964-8875-4AAF-8E9A-A215FEBBA826}" type="presParOf" srcId="{D07B8F0C-34F6-45E3-84E6-38432BAC05A0}" destId="{3005ECA1-48C2-4206-82A9-6D7C85CB70D2}" srcOrd="1" destOrd="0" presId="urn:microsoft.com/office/officeart/2008/layout/AlternatingHexagons"/>
    <dgm:cxn modelId="{600CA45D-6967-4952-B174-F87EB7C280C7}" type="presParOf" srcId="{D07B8F0C-34F6-45E3-84E6-38432BAC05A0}" destId="{0E1274BB-FAB2-4549-A3A1-27B5FE9E883F}" srcOrd="2" destOrd="0" presId="urn:microsoft.com/office/officeart/2008/layout/AlternatingHexagons"/>
    <dgm:cxn modelId="{9043A9BB-FAD1-422F-B5BA-81544C1F1E72}" type="presParOf" srcId="{D07B8F0C-34F6-45E3-84E6-38432BAC05A0}" destId="{28BF144C-A3D7-42EC-976A-7D78DCE6B1F7}" srcOrd="3" destOrd="0" presId="urn:microsoft.com/office/officeart/2008/layout/AlternatingHexagons"/>
    <dgm:cxn modelId="{B65B1A61-076B-4984-803F-E2CA8918D988}" type="presParOf" srcId="{D07B8F0C-34F6-45E3-84E6-38432BAC05A0}" destId="{3BB2AA3C-B923-4686-8E18-EDA57CAB47F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1F0C8F-B22B-493F-B403-9C03E2228EA4}" type="doc">
      <dgm:prSet loTypeId="urn:microsoft.com/office/officeart/2005/8/layout/vList4#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59BCFB3-B7B4-4298-A3CD-422D56BFFD84}">
      <dgm:prSet phldrT="[Texto]"/>
      <dgm:spPr>
        <a:xfrm>
          <a:off x="0" y="0"/>
          <a:ext cx="6648400" cy="1445089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Aft>
              <a:spcPts val="600"/>
            </a:spcAft>
          </a:pPr>
          <a:r>
            <a:rPr lang="es-ES" sz="23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Infographics</a:t>
          </a:r>
          <a:endParaRPr lang="es-ES" sz="23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0C435E3-2557-4ABA-90C0-9B1B49682AE4}" type="parTrans" cxnId="{7D446933-45D9-4B5A-BDAE-3B65A6F0E28D}">
      <dgm:prSet/>
      <dgm:spPr/>
      <dgm:t>
        <a:bodyPr/>
        <a:lstStyle/>
        <a:p>
          <a:endParaRPr lang="es-ES"/>
        </a:p>
      </dgm:t>
    </dgm:pt>
    <dgm:pt modelId="{478F6C3F-BCC2-4B71-8746-0A701F95468A}" type="sibTrans" cxnId="{7D446933-45D9-4B5A-BDAE-3B65A6F0E28D}">
      <dgm:prSet/>
      <dgm:spPr/>
      <dgm:t>
        <a:bodyPr/>
        <a:lstStyle/>
        <a:p>
          <a:endParaRPr lang="es-ES"/>
        </a:p>
      </dgm:t>
    </dgm:pt>
    <dgm:pt modelId="{74F8FAC0-DFDB-46C3-83EB-07B3836772AC}">
      <dgm:prSet phldrT="[Texto]" custT="1"/>
      <dgm:spPr>
        <a:xfrm>
          <a:off x="0" y="0"/>
          <a:ext cx="6648400" cy="1445089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Aft>
              <a:spcPct val="15000"/>
            </a:spcAft>
          </a:pP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Are a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very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good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option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as a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summation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of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information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but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you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have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know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how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elaborate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them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</a:t>
          </a:r>
          <a:endParaRPr lang="es-ES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75A8F2E-577B-4D2C-A9DF-49A5EBF77E6A}" type="parTrans" cxnId="{BB576833-D3E6-49ED-BF81-64D47E2C689E}">
      <dgm:prSet/>
      <dgm:spPr/>
      <dgm:t>
        <a:bodyPr/>
        <a:lstStyle/>
        <a:p>
          <a:endParaRPr lang="es-ES"/>
        </a:p>
      </dgm:t>
    </dgm:pt>
    <dgm:pt modelId="{D2DE4BC4-2B2C-41DD-8CAC-48810EB597E0}" type="sibTrans" cxnId="{BB576833-D3E6-49ED-BF81-64D47E2C689E}">
      <dgm:prSet/>
      <dgm:spPr/>
      <dgm:t>
        <a:bodyPr/>
        <a:lstStyle/>
        <a:p>
          <a:endParaRPr lang="es-ES"/>
        </a:p>
      </dgm:t>
    </dgm:pt>
    <dgm:pt modelId="{C630F5AA-BE0F-4D4B-A177-2079F204D2CD}">
      <dgm:prSet phldrT="[Texto]"/>
      <dgm:spPr>
        <a:xfrm>
          <a:off x="0" y="1589598"/>
          <a:ext cx="6648400" cy="1445089"/>
        </a:xfr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Bef>
              <a:spcPts val="0"/>
            </a:spcBef>
            <a:spcAft>
              <a:spcPts val="600"/>
            </a:spcAft>
          </a:pPr>
          <a:r>
            <a:rPr lang="es-ES" sz="23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Videos</a:t>
          </a:r>
          <a:endParaRPr lang="es-ES" sz="23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10CF266-6FF7-44EA-AB24-2D8F0C38A72F}" type="parTrans" cxnId="{158134CF-F4C5-4E79-889D-599C3DA65F6B}">
      <dgm:prSet/>
      <dgm:spPr/>
      <dgm:t>
        <a:bodyPr/>
        <a:lstStyle/>
        <a:p>
          <a:endParaRPr lang="es-ES"/>
        </a:p>
      </dgm:t>
    </dgm:pt>
    <dgm:pt modelId="{4FD00EA4-820D-4467-8FA6-8E48FC732D58}" type="sibTrans" cxnId="{158134CF-F4C5-4E79-889D-599C3DA65F6B}">
      <dgm:prSet/>
      <dgm:spPr/>
      <dgm:t>
        <a:bodyPr/>
        <a:lstStyle/>
        <a:p>
          <a:endParaRPr lang="es-ES"/>
        </a:p>
      </dgm:t>
    </dgm:pt>
    <dgm:pt modelId="{5509D214-75DE-4430-92D6-C20FF28D7B0F}">
      <dgm:prSet phldrT="[Texto]" custT="1"/>
      <dgm:spPr>
        <a:xfrm>
          <a:off x="0" y="1589598"/>
          <a:ext cx="6648400" cy="1445089"/>
        </a:xfr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Bef>
              <a:spcPct val="0"/>
            </a:spcBef>
            <a:spcAft>
              <a:spcPct val="15000"/>
            </a:spcAft>
          </a:pP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Very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useful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in general,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particularly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in social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networks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E6BDD6F-2F06-427B-B0B5-C5522759030B}" type="parTrans" cxnId="{7FBA2607-19FE-4143-B79B-E0C22A3BEDDF}">
      <dgm:prSet/>
      <dgm:spPr/>
      <dgm:t>
        <a:bodyPr/>
        <a:lstStyle/>
        <a:p>
          <a:endParaRPr lang="es-ES"/>
        </a:p>
      </dgm:t>
    </dgm:pt>
    <dgm:pt modelId="{0B729610-E490-4AC6-B255-6D9356CFFC58}" type="sibTrans" cxnId="{7FBA2607-19FE-4143-B79B-E0C22A3BEDDF}">
      <dgm:prSet/>
      <dgm:spPr/>
      <dgm:t>
        <a:bodyPr/>
        <a:lstStyle/>
        <a:p>
          <a:endParaRPr lang="es-ES"/>
        </a:p>
      </dgm:t>
    </dgm:pt>
    <dgm:pt modelId="{8535338A-3399-4108-A260-E742738557BD}">
      <dgm:prSet phldrT="[Texto]" custT="1"/>
      <dgm:spPr>
        <a:xfrm>
          <a:off x="0" y="1589598"/>
          <a:ext cx="6648400" cy="1445089"/>
        </a:xfr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Bef>
              <a:spcPct val="0"/>
            </a:spcBef>
            <a:spcAft>
              <a:spcPct val="15000"/>
            </a:spcAft>
          </a:pP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Should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brief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so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that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attention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is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not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dispersed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02B9B1A-F78C-4DFF-BA6A-3D23117B7CC9}" type="parTrans" cxnId="{32675ACD-BF91-4286-8C6A-7B5EF35ECD08}">
      <dgm:prSet/>
      <dgm:spPr/>
      <dgm:t>
        <a:bodyPr/>
        <a:lstStyle/>
        <a:p>
          <a:endParaRPr lang="es-ES"/>
        </a:p>
      </dgm:t>
    </dgm:pt>
    <dgm:pt modelId="{ECC3C3C6-FC6C-4EC0-A8D8-5DF36FE52E4E}" type="sibTrans" cxnId="{32675ACD-BF91-4286-8C6A-7B5EF35ECD08}">
      <dgm:prSet/>
      <dgm:spPr/>
      <dgm:t>
        <a:bodyPr/>
        <a:lstStyle/>
        <a:p>
          <a:endParaRPr lang="es-ES"/>
        </a:p>
      </dgm:t>
    </dgm:pt>
    <dgm:pt modelId="{A5D44A92-A2F7-4B62-9AAE-BF03760E6588}">
      <dgm:prSet phldrT="[Texto]" custT="1"/>
      <dgm:spPr>
        <a:xfrm>
          <a:off x="0" y="3179197"/>
          <a:ext cx="6648400" cy="1445089"/>
        </a:xfr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Aft>
              <a:spcPts val="600"/>
            </a:spcAft>
          </a:pPr>
          <a:r>
            <a:rPr lang="es-ES" sz="23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Maps</a:t>
          </a:r>
          <a:r>
            <a:rPr lang="es-ES" sz="23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23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graphs</a:t>
          </a:r>
          <a:r>
            <a:rPr lang="es-ES" sz="23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23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tables</a:t>
          </a:r>
          <a:endParaRPr lang="es-ES" sz="23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7FCFB5B-F7E8-456E-AC67-C713B44A4758}" type="parTrans" cxnId="{3E962E0A-CCD0-4478-A37B-7142699456DE}">
      <dgm:prSet/>
      <dgm:spPr/>
      <dgm:t>
        <a:bodyPr/>
        <a:lstStyle/>
        <a:p>
          <a:endParaRPr lang="es-ES"/>
        </a:p>
      </dgm:t>
    </dgm:pt>
    <dgm:pt modelId="{8F0501FA-3B24-44E4-8C1D-472DA3EE1172}" type="sibTrans" cxnId="{3E962E0A-CCD0-4478-A37B-7142699456DE}">
      <dgm:prSet/>
      <dgm:spPr/>
      <dgm:t>
        <a:bodyPr/>
        <a:lstStyle/>
        <a:p>
          <a:endParaRPr lang="es-ES"/>
        </a:p>
      </dgm:t>
    </dgm:pt>
    <dgm:pt modelId="{4261CDA5-7EA3-4088-8D89-E6D48AAC74F6}">
      <dgm:prSet phldrT="[Texto]" custT="1"/>
      <dgm:spPr>
        <a:xfrm>
          <a:off x="0" y="3179197"/>
          <a:ext cx="6648400" cy="1445089"/>
        </a:xfr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Aft>
              <a:spcPct val="15000"/>
            </a:spcAft>
          </a:pP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All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valuable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alternatives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69D40FD-F731-42D5-8B1F-F7D3449D23F0}" type="parTrans" cxnId="{847BFDE1-2853-4B04-8BEC-9E8362240949}">
      <dgm:prSet/>
      <dgm:spPr/>
      <dgm:t>
        <a:bodyPr/>
        <a:lstStyle/>
        <a:p>
          <a:endParaRPr lang="es-ES"/>
        </a:p>
      </dgm:t>
    </dgm:pt>
    <dgm:pt modelId="{A51DB723-E555-4B1D-89EF-D8EB3CE71511}" type="sibTrans" cxnId="{847BFDE1-2853-4B04-8BEC-9E8362240949}">
      <dgm:prSet/>
      <dgm:spPr/>
      <dgm:t>
        <a:bodyPr/>
        <a:lstStyle/>
        <a:p>
          <a:endParaRPr lang="es-ES"/>
        </a:p>
      </dgm:t>
    </dgm:pt>
    <dgm:pt modelId="{9E71B4BD-706A-4D5F-9CEC-62E88B1ECE02}">
      <dgm:prSet phldrT="[Texto]" custT="1"/>
      <dgm:spPr>
        <a:xfrm>
          <a:off x="0" y="0"/>
          <a:ext cx="6648400" cy="1445089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Aft>
              <a:spcPct val="15000"/>
            </a:spcAft>
          </a:pP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Should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not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aesthetic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solution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113F8D4-AE83-4F48-BC3F-7B76B862F552}" type="parTrans" cxnId="{B1789CCE-7E31-4C10-8659-8535F0B674F7}">
      <dgm:prSet/>
      <dgm:spPr/>
      <dgm:t>
        <a:bodyPr/>
        <a:lstStyle/>
        <a:p>
          <a:endParaRPr lang="es-ES"/>
        </a:p>
      </dgm:t>
    </dgm:pt>
    <dgm:pt modelId="{01F73CC2-55B4-4188-8BDD-3BA20DD34983}" type="sibTrans" cxnId="{B1789CCE-7E31-4C10-8659-8535F0B674F7}">
      <dgm:prSet/>
      <dgm:spPr/>
      <dgm:t>
        <a:bodyPr/>
        <a:lstStyle/>
        <a:p>
          <a:endParaRPr lang="es-ES"/>
        </a:p>
      </dgm:t>
    </dgm:pt>
    <dgm:pt modelId="{F6961A0C-419C-4190-9DAE-F7E9C2DF703D}">
      <dgm:prSet phldrT="[Texto]" custT="1"/>
      <dgm:spPr>
        <a:xfrm>
          <a:off x="0" y="3179197"/>
          <a:ext cx="6648400" cy="1445089"/>
        </a:xfr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spcAft>
              <a:spcPct val="15000"/>
            </a:spcAft>
          </a:pP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Should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always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contain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source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and date of </a:t>
          </a:r>
          <a:r>
            <a:rPr lang="es-ES" sz="15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update</a:t>
          </a:r>
          <a:r>
            <a:rPr lang="es-ES" sz="15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FF65E4A-340F-4D3A-A380-BA227188CF2D}" type="parTrans" cxnId="{67839EDE-1B1F-40C9-A158-16775CEE59CC}">
      <dgm:prSet/>
      <dgm:spPr/>
      <dgm:t>
        <a:bodyPr/>
        <a:lstStyle/>
        <a:p>
          <a:endParaRPr lang="es-ES"/>
        </a:p>
      </dgm:t>
    </dgm:pt>
    <dgm:pt modelId="{CF07FA6C-1014-46DC-B0BB-560453D19ECC}" type="sibTrans" cxnId="{67839EDE-1B1F-40C9-A158-16775CEE59CC}">
      <dgm:prSet/>
      <dgm:spPr/>
      <dgm:t>
        <a:bodyPr/>
        <a:lstStyle/>
        <a:p>
          <a:endParaRPr lang="es-ES"/>
        </a:p>
      </dgm:t>
    </dgm:pt>
    <dgm:pt modelId="{268EE4A8-4DD1-45D4-93A8-37951BDC24A0}" type="pres">
      <dgm:prSet presAssocID="{991F0C8F-B22B-493F-B403-9C03E2228EA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6A43AF-18ED-4D0C-B7C7-1ABDCDD64E1F}" type="pres">
      <dgm:prSet presAssocID="{559BCFB3-B7B4-4298-A3CD-422D56BFFD84}" presName="comp" presStyleCnt="0"/>
      <dgm:spPr/>
    </dgm:pt>
    <dgm:pt modelId="{CFE08EE7-9DC3-441A-B532-24EB2F71AEAD}" type="pres">
      <dgm:prSet presAssocID="{559BCFB3-B7B4-4298-A3CD-422D56BFFD84}" presName="box" presStyleLbl="node1" presStyleIdx="0" presStyleCnt="3" custLinFactNeighborY="-154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78263637-47CC-436B-A55C-E00D370DAE30}" type="pres">
      <dgm:prSet presAssocID="{559BCFB3-B7B4-4298-A3CD-422D56BFFD84}" presName="img" presStyleLbl="fgImgPlace1" presStyleIdx="0" presStyleCnt="3"/>
      <dgm:spPr>
        <a:xfrm>
          <a:off x="144509" y="144509"/>
          <a:ext cx="1329680" cy="11560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es-ES"/>
        </a:p>
      </dgm:t>
    </dgm:pt>
    <dgm:pt modelId="{9CDD837B-C386-4517-9868-3E5DE0F1AFE2}" type="pres">
      <dgm:prSet presAssocID="{559BCFB3-B7B4-4298-A3CD-422D56BFFD8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533D72-D639-4537-87F5-EB6458F67308}" type="pres">
      <dgm:prSet presAssocID="{478F6C3F-BCC2-4B71-8746-0A701F95468A}" presName="spacer" presStyleCnt="0"/>
      <dgm:spPr/>
    </dgm:pt>
    <dgm:pt modelId="{C53C8578-F703-4B2D-955B-AF64D977DFF6}" type="pres">
      <dgm:prSet presAssocID="{C630F5AA-BE0F-4D4B-A177-2079F204D2CD}" presName="comp" presStyleCnt="0"/>
      <dgm:spPr/>
    </dgm:pt>
    <dgm:pt modelId="{59F62A5B-830D-4180-9548-D5B7142A6B76}" type="pres">
      <dgm:prSet presAssocID="{C630F5AA-BE0F-4D4B-A177-2079F204D2CD}" presName="box" presStyleLbl="node1" presStyleIdx="1" presStyleCnt="3" custLinFactNeighborX="-3164" custLinFactNeighborY="19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2990FC7E-8E47-4259-943E-5CA9E899249E}" type="pres">
      <dgm:prSet presAssocID="{C630F5AA-BE0F-4D4B-A177-2079F204D2CD}" presName="img" presStyleLbl="fgImgPlace1" presStyleIdx="1" presStyleCnt="3"/>
      <dgm:spPr>
        <a:xfrm>
          <a:off x="144509" y="1734107"/>
          <a:ext cx="1329680" cy="11560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es-ES"/>
        </a:p>
      </dgm:t>
    </dgm:pt>
    <dgm:pt modelId="{FBB67B38-A4BF-4CAF-877E-A648DF10F714}" type="pres">
      <dgm:prSet presAssocID="{C630F5AA-BE0F-4D4B-A177-2079F204D2C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4BBE1B-0092-414B-9A01-6DF462295C4F}" type="pres">
      <dgm:prSet presAssocID="{4FD00EA4-820D-4467-8FA6-8E48FC732D58}" presName="spacer" presStyleCnt="0"/>
      <dgm:spPr/>
    </dgm:pt>
    <dgm:pt modelId="{FF1B9AC3-F807-48AB-8673-8647A809A9AC}" type="pres">
      <dgm:prSet presAssocID="{A5D44A92-A2F7-4B62-9AAE-BF03760E6588}" presName="comp" presStyleCnt="0"/>
      <dgm:spPr/>
    </dgm:pt>
    <dgm:pt modelId="{1297AA17-492E-4994-950C-40A2CE2AD6C7}" type="pres">
      <dgm:prSet presAssocID="{A5D44A92-A2F7-4B62-9AAE-BF03760E6588}" presName="box" presStyleLbl="node1" presStyleIdx="2" presStyleCnt="3" custLinFactNeighborY="45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883FA793-D493-425E-B8EA-1D0D9C4044DB}" type="pres">
      <dgm:prSet presAssocID="{A5D44A92-A2F7-4B62-9AAE-BF03760E6588}" presName="img" presStyleLbl="fgImgPlace1" presStyleIdx="2" presStyleCnt="3"/>
      <dgm:spPr>
        <a:xfrm>
          <a:off x="144509" y="3323707"/>
          <a:ext cx="1329680" cy="11560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es-ES"/>
        </a:p>
      </dgm:t>
    </dgm:pt>
    <dgm:pt modelId="{4B8833E5-F861-4D61-AEFE-EF39BC8FC66C}" type="pres">
      <dgm:prSet presAssocID="{A5D44A92-A2F7-4B62-9AAE-BF03760E658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99FCA8-667B-45DE-986A-3219EF703F09}" type="presOf" srcId="{F6961A0C-419C-4190-9DAE-F7E9C2DF703D}" destId="{1297AA17-492E-4994-950C-40A2CE2AD6C7}" srcOrd="0" destOrd="2" presId="urn:microsoft.com/office/officeart/2005/8/layout/vList4#1"/>
    <dgm:cxn modelId="{FA4125B6-82C8-4936-9354-0933623629F7}" type="presOf" srcId="{8535338A-3399-4108-A260-E742738557BD}" destId="{FBB67B38-A4BF-4CAF-877E-A648DF10F714}" srcOrd="1" destOrd="2" presId="urn:microsoft.com/office/officeart/2005/8/layout/vList4#1"/>
    <dgm:cxn modelId="{7FBA2607-19FE-4143-B79B-E0C22A3BEDDF}" srcId="{C630F5AA-BE0F-4D4B-A177-2079F204D2CD}" destId="{5509D214-75DE-4430-92D6-C20FF28D7B0F}" srcOrd="0" destOrd="0" parTransId="{6E6BDD6F-2F06-427B-B0B5-C5522759030B}" sibTransId="{0B729610-E490-4AC6-B255-6D9356CFFC58}"/>
    <dgm:cxn modelId="{9170CDE3-E8FF-4EF6-8CDF-372CA6D2F20B}" type="presOf" srcId="{4261CDA5-7EA3-4088-8D89-E6D48AAC74F6}" destId="{4B8833E5-F861-4D61-AEFE-EF39BC8FC66C}" srcOrd="1" destOrd="1" presId="urn:microsoft.com/office/officeart/2005/8/layout/vList4#1"/>
    <dgm:cxn modelId="{2D5EA469-480F-48A2-97BE-702EC016DE1D}" type="presOf" srcId="{A5D44A92-A2F7-4B62-9AAE-BF03760E6588}" destId="{1297AA17-492E-4994-950C-40A2CE2AD6C7}" srcOrd="0" destOrd="0" presId="urn:microsoft.com/office/officeart/2005/8/layout/vList4#1"/>
    <dgm:cxn modelId="{5BF98AE8-595B-4332-811B-AF6500BC925C}" type="presOf" srcId="{4261CDA5-7EA3-4088-8D89-E6D48AAC74F6}" destId="{1297AA17-492E-4994-950C-40A2CE2AD6C7}" srcOrd="0" destOrd="1" presId="urn:microsoft.com/office/officeart/2005/8/layout/vList4#1"/>
    <dgm:cxn modelId="{145BA306-81A0-4111-849F-2D7F61140F98}" type="presOf" srcId="{9E71B4BD-706A-4D5F-9CEC-62E88B1ECE02}" destId="{CFE08EE7-9DC3-441A-B532-24EB2F71AEAD}" srcOrd="0" destOrd="2" presId="urn:microsoft.com/office/officeart/2005/8/layout/vList4#1"/>
    <dgm:cxn modelId="{847BFDE1-2853-4B04-8BEC-9E8362240949}" srcId="{A5D44A92-A2F7-4B62-9AAE-BF03760E6588}" destId="{4261CDA5-7EA3-4088-8D89-E6D48AAC74F6}" srcOrd="0" destOrd="0" parTransId="{569D40FD-F731-42D5-8B1F-F7D3449D23F0}" sibTransId="{A51DB723-E555-4B1D-89EF-D8EB3CE71511}"/>
    <dgm:cxn modelId="{C02A234D-3C55-4866-A66F-8A7631A88F50}" type="presOf" srcId="{F6961A0C-419C-4190-9DAE-F7E9C2DF703D}" destId="{4B8833E5-F861-4D61-AEFE-EF39BC8FC66C}" srcOrd="1" destOrd="2" presId="urn:microsoft.com/office/officeart/2005/8/layout/vList4#1"/>
    <dgm:cxn modelId="{7D446933-45D9-4B5A-BDAE-3B65A6F0E28D}" srcId="{991F0C8F-B22B-493F-B403-9C03E2228EA4}" destId="{559BCFB3-B7B4-4298-A3CD-422D56BFFD84}" srcOrd="0" destOrd="0" parTransId="{50C435E3-2557-4ABA-90C0-9B1B49682AE4}" sibTransId="{478F6C3F-BCC2-4B71-8746-0A701F95468A}"/>
    <dgm:cxn modelId="{8D8B7AE7-AE36-48E8-94F3-5C32063B3F5C}" type="presOf" srcId="{C630F5AA-BE0F-4D4B-A177-2079F204D2CD}" destId="{FBB67B38-A4BF-4CAF-877E-A648DF10F714}" srcOrd="1" destOrd="0" presId="urn:microsoft.com/office/officeart/2005/8/layout/vList4#1"/>
    <dgm:cxn modelId="{44263B63-1789-4420-89E8-58DA459B870B}" type="presOf" srcId="{C630F5AA-BE0F-4D4B-A177-2079F204D2CD}" destId="{59F62A5B-830D-4180-9548-D5B7142A6B76}" srcOrd="0" destOrd="0" presId="urn:microsoft.com/office/officeart/2005/8/layout/vList4#1"/>
    <dgm:cxn modelId="{A6097CB7-99C0-49AD-99AC-E0129B5C7300}" type="presOf" srcId="{A5D44A92-A2F7-4B62-9AAE-BF03760E6588}" destId="{4B8833E5-F861-4D61-AEFE-EF39BC8FC66C}" srcOrd="1" destOrd="0" presId="urn:microsoft.com/office/officeart/2005/8/layout/vList4#1"/>
    <dgm:cxn modelId="{8A260A04-0C85-4C92-BF75-6B09DF00F243}" type="presOf" srcId="{559BCFB3-B7B4-4298-A3CD-422D56BFFD84}" destId="{9CDD837B-C386-4517-9868-3E5DE0F1AFE2}" srcOrd="1" destOrd="0" presId="urn:microsoft.com/office/officeart/2005/8/layout/vList4#1"/>
    <dgm:cxn modelId="{158134CF-F4C5-4E79-889D-599C3DA65F6B}" srcId="{991F0C8F-B22B-493F-B403-9C03E2228EA4}" destId="{C630F5AA-BE0F-4D4B-A177-2079F204D2CD}" srcOrd="1" destOrd="0" parTransId="{C10CF266-6FF7-44EA-AB24-2D8F0C38A72F}" sibTransId="{4FD00EA4-820D-4467-8FA6-8E48FC732D58}"/>
    <dgm:cxn modelId="{3E962E0A-CCD0-4478-A37B-7142699456DE}" srcId="{991F0C8F-B22B-493F-B403-9C03E2228EA4}" destId="{A5D44A92-A2F7-4B62-9AAE-BF03760E6588}" srcOrd="2" destOrd="0" parTransId="{97FCFB5B-F7E8-456E-AC67-C713B44A4758}" sibTransId="{8F0501FA-3B24-44E4-8C1D-472DA3EE1172}"/>
    <dgm:cxn modelId="{AF4E8D92-28E6-4EBB-AAE6-D993B593971C}" type="presOf" srcId="{8535338A-3399-4108-A260-E742738557BD}" destId="{59F62A5B-830D-4180-9548-D5B7142A6B76}" srcOrd="0" destOrd="2" presId="urn:microsoft.com/office/officeart/2005/8/layout/vList4#1"/>
    <dgm:cxn modelId="{120CA641-6E1C-4FA1-9C24-2667C177A2F0}" type="presOf" srcId="{5509D214-75DE-4430-92D6-C20FF28D7B0F}" destId="{FBB67B38-A4BF-4CAF-877E-A648DF10F714}" srcOrd="1" destOrd="1" presId="urn:microsoft.com/office/officeart/2005/8/layout/vList4#1"/>
    <dgm:cxn modelId="{58A4F98F-28C7-4411-B9EF-85363E1CE6C8}" type="presOf" srcId="{5509D214-75DE-4430-92D6-C20FF28D7B0F}" destId="{59F62A5B-830D-4180-9548-D5B7142A6B76}" srcOrd="0" destOrd="1" presId="urn:microsoft.com/office/officeart/2005/8/layout/vList4#1"/>
    <dgm:cxn modelId="{BB576833-D3E6-49ED-BF81-64D47E2C689E}" srcId="{559BCFB3-B7B4-4298-A3CD-422D56BFFD84}" destId="{74F8FAC0-DFDB-46C3-83EB-07B3836772AC}" srcOrd="0" destOrd="0" parTransId="{E75A8F2E-577B-4D2C-A9DF-49A5EBF77E6A}" sibTransId="{D2DE4BC4-2B2C-41DD-8CAC-48810EB597E0}"/>
    <dgm:cxn modelId="{03D31AA3-F1C9-4982-BBA9-0294753031D1}" type="presOf" srcId="{991F0C8F-B22B-493F-B403-9C03E2228EA4}" destId="{268EE4A8-4DD1-45D4-93A8-37951BDC24A0}" srcOrd="0" destOrd="0" presId="urn:microsoft.com/office/officeart/2005/8/layout/vList4#1"/>
    <dgm:cxn modelId="{7F87903E-01A5-4A39-9073-B09958E438A6}" type="presOf" srcId="{74F8FAC0-DFDB-46C3-83EB-07B3836772AC}" destId="{9CDD837B-C386-4517-9868-3E5DE0F1AFE2}" srcOrd="1" destOrd="1" presId="urn:microsoft.com/office/officeart/2005/8/layout/vList4#1"/>
    <dgm:cxn modelId="{CA8615A3-A2A3-44D6-BD8E-E96EB27230CA}" type="presOf" srcId="{559BCFB3-B7B4-4298-A3CD-422D56BFFD84}" destId="{CFE08EE7-9DC3-441A-B532-24EB2F71AEAD}" srcOrd="0" destOrd="0" presId="urn:microsoft.com/office/officeart/2005/8/layout/vList4#1"/>
    <dgm:cxn modelId="{A3199B7E-ECE2-46A1-940F-15FC186DD0A1}" type="presOf" srcId="{9E71B4BD-706A-4D5F-9CEC-62E88B1ECE02}" destId="{9CDD837B-C386-4517-9868-3E5DE0F1AFE2}" srcOrd="1" destOrd="2" presId="urn:microsoft.com/office/officeart/2005/8/layout/vList4#1"/>
    <dgm:cxn modelId="{B1789CCE-7E31-4C10-8659-8535F0B674F7}" srcId="{559BCFB3-B7B4-4298-A3CD-422D56BFFD84}" destId="{9E71B4BD-706A-4D5F-9CEC-62E88B1ECE02}" srcOrd="1" destOrd="0" parTransId="{5113F8D4-AE83-4F48-BC3F-7B76B862F552}" sibTransId="{01F73CC2-55B4-4188-8BDD-3BA20DD34983}"/>
    <dgm:cxn modelId="{7A19AC5D-DA91-4694-BD57-DBECFE4E321E}" type="presOf" srcId="{74F8FAC0-DFDB-46C3-83EB-07B3836772AC}" destId="{CFE08EE7-9DC3-441A-B532-24EB2F71AEAD}" srcOrd="0" destOrd="1" presId="urn:microsoft.com/office/officeart/2005/8/layout/vList4#1"/>
    <dgm:cxn modelId="{67839EDE-1B1F-40C9-A158-16775CEE59CC}" srcId="{A5D44A92-A2F7-4B62-9AAE-BF03760E6588}" destId="{F6961A0C-419C-4190-9DAE-F7E9C2DF703D}" srcOrd="1" destOrd="0" parTransId="{8FF65E4A-340F-4D3A-A380-BA227188CF2D}" sibTransId="{CF07FA6C-1014-46DC-B0BB-560453D19ECC}"/>
    <dgm:cxn modelId="{32675ACD-BF91-4286-8C6A-7B5EF35ECD08}" srcId="{C630F5AA-BE0F-4D4B-A177-2079F204D2CD}" destId="{8535338A-3399-4108-A260-E742738557BD}" srcOrd="1" destOrd="0" parTransId="{502B9B1A-F78C-4DFF-BA6A-3D23117B7CC9}" sibTransId="{ECC3C3C6-FC6C-4EC0-A8D8-5DF36FE52E4E}"/>
    <dgm:cxn modelId="{4530C9CF-656B-416E-A62C-024605971A5A}" type="presParOf" srcId="{268EE4A8-4DD1-45D4-93A8-37951BDC24A0}" destId="{B66A43AF-18ED-4D0C-B7C7-1ABDCDD64E1F}" srcOrd="0" destOrd="0" presId="urn:microsoft.com/office/officeart/2005/8/layout/vList4#1"/>
    <dgm:cxn modelId="{74971B44-1159-41EC-937E-5863D10266A2}" type="presParOf" srcId="{B66A43AF-18ED-4D0C-B7C7-1ABDCDD64E1F}" destId="{CFE08EE7-9DC3-441A-B532-24EB2F71AEAD}" srcOrd="0" destOrd="0" presId="urn:microsoft.com/office/officeart/2005/8/layout/vList4#1"/>
    <dgm:cxn modelId="{6E1D3087-F45C-45AA-9A2C-FFCD2D139643}" type="presParOf" srcId="{B66A43AF-18ED-4D0C-B7C7-1ABDCDD64E1F}" destId="{78263637-47CC-436B-A55C-E00D370DAE30}" srcOrd="1" destOrd="0" presId="urn:microsoft.com/office/officeart/2005/8/layout/vList4#1"/>
    <dgm:cxn modelId="{D6A86B67-012C-4CDA-81DA-9DA38B1531CC}" type="presParOf" srcId="{B66A43AF-18ED-4D0C-B7C7-1ABDCDD64E1F}" destId="{9CDD837B-C386-4517-9868-3E5DE0F1AFE2}" srcOrd="2" destOrd="0" presId="urn:microsoft.com/office/officeart/2005/8/layout/vList4#1"/>
    <dgm:cxn modelId="{AA0ECE6B-5C75-45AF-8430-D950AE8642F7}" type="presParOf" srcId="{268EE4A8-4DD1-45D4-93A8-37951BDC24A0}" destId="{D0533D72-D639-4537-87F5-EB6458F67308}" srcOrd="1" destOrd="0" presId="urn:microsoft.com/office/officeart/2005/8/layout/vList4#1"/>
    <dgm:cxn modelId="{422CCE43-E4C3-43AC-9898-CF165C1A8760}" type="presParOf" srcId="{268EE4A8-4DD1-45D4-93A8-37951BDC24A0}" destId="{C53C8578-F703-4B2D-955B-AF64D977DFF6}" srcOrd="2" destOrd="0" presId="urn:microsoft.com/office/officeart/2005/8/layout/vList4#1"/>
    <dgm:cxn modelId="{4A860728-5E79-48A5-A905-D3AB0286F083}" type="presParOf" srcId="{C53C8578-F703-4B2D-955B-AF64D977DFF6}" destId="{59F62A5B-830D-4180-9548-D5B7142A6B76}" srcOrd="0" destOrd="0" presId="urn:microsoft.com/office/officeart/2005/8/layout/vList4#1"/>
    <dgm:cxn modelId="{720D9AC0-5291-4411-9DDA-0EC63F8FD175}" type="presParOf" srcId="{C53C8578-F703-4B2D-955B-AF64D977DFF6}" destId="{2990FC7E-8E47-4259-943E-5CA9E899249E}" srcOrd="1" destOrd="0" presId="urn:microsoft.com/office/officeart/2005/8/layout/vList4#1"/>
    <dgm:cxn modelId="{7FC9EC5F-7F41-4BB3-9677-902934273F02}" type="presParOf" srcId="{C53C8578-F703-4B2D-955B-AF64D977DFF6}" destId="{FBB67B38-A4BF-4CAF-877E-A648DF10F714}" srcOrd="2" destOrd="0" presId="urn:microsoft.com/office/officeart/2005/8/layout/vList4#1"/>
    <dgm:cxn modelId="{E960C593-6739-4FD8-9099-E682EF683F50}" type="presParOf" srcId="{268EE4A8-4DD1-45D4-93A8-37951BDC24A0}" destId="{CB4BBE1B-0092-414B-9A01-6DF462295C4F}" srcOrd="3" destOrd="0" presId="urn:microsoft.com/office/officeart/2005/8/layout/vList4#1"/>
    <dgm:cxn modelId="{FEB5BC41-E2BB-4068-83BA-B0BBCF89B521}" type="presParOf" srcId="{268EE4A8-4DD1-45D4-93A8-37951BDC24A0}" destId="{FF1B9AC3-F807-48AB-8673-8647A809A9AC}" srcOrd="4" destOrd="0" presId="urn:microsoft.com/office/officeart/2005/8/layout/vList4#1"/>
    <dgm:cxn modelId="{9C7D560D-9B4E-475B-849A-FD2A82DF9298}" type="presParOf" srcId="{FF1B9AC3-F807-48AB-8673-8647A809A9AC}" destId="{1297AA17-492E-4994-950C-40A2CE2AD6C7}" srcOrd="0" destOrd="0" presId="urn:microsoft.com/office/officeart/2005/8/layout/vList4#1"/>
    <dgm:cxn modelId="{515519E1-A575-4AAB-898C-CA5F31CF4DE5}" type="presParOf" srcId="{FF1B9AC3-F807-48AB-8673-8647A809A9AC}" destId="{883FA793-D493-425E-B8EA-1D0D9C4044DB}" srcOrd="1" destOrd="0" presId="urn:microsoft.com/office/officeart/2005/8/layout/vList4#1"/>
    <dgm:cxn modelId="{D4538F22-234D-4D4E-8F72-497C024B54C4}" type="presParOf" srcId="{FF1B9AC3-F807-48AB-8673-8647A809A9AC}" destId="{4B8833E5-F861-4D61-AEFE-EF39BC8FC66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CBC4F-36DD-46D0-9069-1E9C06AE5A32}">
      <dsp:nvSpPr>
        <dsp:cNvPr id="0" name=""/>
        <dsp:cNvSpPr/>
      </dsp:nvSpPr>
      <dsp:spPr>
        <a:xfrm rot="5400000">
          <a:off x="2274927" y="38188"/>
          <a:ext cx="575228" cy="5004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>
              <a:solidFill>
                <a:schemeClr val="accent4">
                  <a:lumMod val="75000"/>
                </a:schemeClr>
              </a:solidFill>
            </a:rPr>
            <a:t>.</a:t>
          </a:r>
          <a:endParaRPr lang="es-UY" sz="1800" kern="1200" dirty="0">
            <a:solidFill>
              <a:schemeClr val="accent4">
                <a:lumMod val="75000"/>
              </a:schemeClr>
            </a:solidFill>
          </a:endParaRPr>
        </a:p>
      </dsp:txBody>
      <dsp:txXfrm rot="-5400000">
        <a:off x="2390303" y="90439"/>
        <a:ext cx="344475" cy="395948"/>
      </dsp:txXfrm>
    </dsp:sp>
    <dsp:sp modelId="{134D239C-1B36-49E9-9526-7C3BCEEE7C0B}">
      <dsp:nvSpPr>
        <dsp:cNvPr id="0" name=""/>
        <dsp:cNvSpPr/>
      </dsp:nvSpPr>
      <dsp:spPr>
        <a:xfrm>
          <a:off x="2837943" y="115844"/>
          <a:ext cx="1639021" cy="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4F194-354D-4C7D-9379-4FCD471124FF}">
      <dsp:nvSpPr>
        <dsp:cNvPr id="0" name=""/>
        <dsp:cNvSpPr/>
      </dsp:nvSpPr>
      <dsp:spPr>
        <a:xfrm rot="5400000">
          <a:off x="1721736" y="38188"/>
          <a:ext cx="575228" cy="5004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2800" kern="1200">
            <a:solidFill>
              <a:schemeClr val="bg1"/>
            </a:solidFill>
          </a:endParaRPr>
        </a:p>
      </dsp:txBody>
      <dsp:txXfrm rot="-5400000">
        <a:off x="1837112" y="90439"/>
        <a:ext cx="344475" cy="395948"/>
      </dsp:txXfrm>
    </dsp:sp>
    <dsp:sp modelId="{52AA95DD-7FC6-4DED-BD0D-19FCC927E4D1}">
      <dsp:nvSpPr>
        <dsp:cNvPr id="0" name=""/>
        <dsp:cNvSpPr/>
      </dsp:nvSpPr>
      <dsp:spPr>
        <a:xfrm rot="5400000">
          <a:off x="1986438" y="569745"/>
          <a:ext cx="575228" cy="5004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>
              <a:solidFill>
                <a:schemeClr val="accent4">
                  <a:lumMod val="75000"/>
                </a:schemeClr>
              </a:solidFill>
            </a:rPr>
            <a:t>.</a:t>
          </a:r>
          <a:endParaRPr lang="es-UY" sz="1800" kern="1200" dirty="0">
            <a:solidFill>
              <a:schemeClr val="accent4">
                <a:lumMod val="75000"/>
              </a:schemeClr>
            </a:solidFill>
          </a:endParaRPr>
        </a:p>
      </dsp:txBody>
      <dsp:txXfrm rot="-5400000">
        <a:off x="2101814" y="621996"/>
        <a:ext cx="344475" cy="395948"/>
      </dsp:txXfrm>
    </dsp:sp>
    <dsp:sp modelId="{7BEB58D8-7434-4419-A472-18E63E586481}">
      <dsp:nvSpPr>
        <dsp:cNvPr id="0" name=""/>
        <dsp:cNvSpPr/>
      </dsp:nvSpPr>
      <dsp:spPr>
        <a:xfrm>
          <a:off x="669423" y="489052"/>
          <a:ext cx="1334233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2000" kern="1200" dirty="0" smtClean="0"/>
            <a:t>Co - </a:t>
          </a:r>
          <a:r>
            <a:rPr lang="es-UY" sz="2000" kern="1200" dirty="0" err="1" smtClean="0"/>
            <a:t>creation</a:t>
          </a:r>
          <a:endParaRPr lang="es-UY" sz="2000" kern="1200" dirty="0"/>
        </a:p>
      </dsp:txBody>
      <dsp:txXfrm>
        <a:off x="669423" y="489052"/>
        <a:ext cx="1334233" cy="661835"/>
      </dsp:txXfrm>
    </dsp:sp>
    <dsp:sp modelId="{2900D27C-935B-4EE5-B085-61DDEB8F68AE}">
      <dsp:nvSpPr>
        <dsp:cNvPr id="0" name=""/>
        <dsp:cNvSpPr/>
      </dsp:nvSpPr>
      <dsp:spPr>
        <a:xfrm rot="5400000">
          <a:off x="2539629" y="569745"/>
          <a:ext cx="575228" cy="5004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2800" kern="1200">
            <a:solidFill>
              <a:schemeClr val="bg1"/>
            </a:solidFill>
          </a:endParaRPr>
        </a:p>
      </dsp:txBody>
      <dsp:txXfrm rot="-5400000">
        <a:off x="2655005" y="621996"/>
        <a:ext cx="344475" cy="395948"/>
      </dsp:txXfrm>
    </dsp:sp>
    <dsp:sp modelId="{33157189-0D25-4793-AA75-8D1084006256}">
      <dsp:nvSpPr>
        <dsp:cNvPr id="0" name=""/>
        <dsp:cNvSpPr/>
      </dsp:nvSpPr>
      <dsp:spPr>
        <a:xfrm rot="5400000">
          <a:off x="2244653" y="1101303"/>
          <a:ext cx="575228" cy="5004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800" kern="1200" dirty="0" smtClean="0">
              <a:solidFill>
                <a:schemeClr val="accent4">
                  <a:lumMod val="75000"/>
                </a:schemeClr>
              </a:solidFill>
            </a:rPr>
            <a:t>.</a:t>
          </a:r>
          <a:endParaRPr lang="es-UY" sz="1800" kern="1200" dirty="0">
            <a:solidFill>
              <a:schemeClr val="accent4">
                <a:lumMod val="75000"/>
              </a:schemeClr>
            </a:solidFill>
          </a:endParaRPr>
        </a:p>
      </dsp:txBody>
      <dsp:txXfrm rot="-5400000">
        <a:off x="2360029" y="1153554"/>
        <a:ext cx="344475" cy="395948"/>
      </dsp:txXfrm>
    </dsp:sp>
    <dsp:sp modelId="{3005ECA1-48C2-4206-82A9-6D7C85CB70D2}">
      <dsp:nvSpPr>
        <dsp:cNvPr id="0" name=""/>
        <dsp:cNvSpPr/>
      </dsp:nvSpPr>
      <dsp:spPr>
        <a:xfrm>
          <a:off x="2797677" y="1178959"/>
          <a:ext cx="641955" cy="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Y" sz="1600" kern="1200" dirty="0" smtClean="0">
              <a:solidFill>
                <a:schemeClr val="bg1"/>
              </a:solidFill>
            </a:rPr>
            <a:t>.</a:t>
          </a:r>
          <a:endParaRPr lang="es-UY" sz="1600" kern="1200" dirty="0">
            <a:solidFill>
              <a:schemeClr val="bg1"/>
            </a:solidFill>
          </a:endParaRPr>
        </a:p>
      </dsp:txBody>
      <dsp:txXfrm>
        <a:off x="2797677" y="1178959"/>
        <a:ext cx="641955" cy="345137"/>
      </dsp:txXfrm>
    </dsp:sp>
    <dsp:sp modelId="{3BB2AA3C-B923-4686-8E18-EDA57CAB47FB}">
      <dsp:nvSpPr>
        <dsp:cNvPr id="0" name=""/>
        <dsp:cNvSpPr/>
      </dsp:nvSpPr>
      <dsp:spPr>
        <a:xfrm rot="5400000">
          <a:off x="1704168" y="1101303"/>
          <a:ext cx="575228" cy="5004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UY" sz="2800" kern="1200">
            <a:solidFill>
              <a:schemeClr val="bg1"/>
            </a:solidFill>
          </a:endParaRPr>
        </a:p>
      </dsp:txBody>
      <dsp:txXfrm rot="-5400000">
        <a:off x="1819544" y="1153554"/>
        <a:ext cx="344475" cy="39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08EE7-9DC3-441A-B532-24EB2F71AEAD}">
      <dsp:nvSpPr>
        <dsp:cNvPr id="0" name=""/>
        <dsp:cNvSpPr/>
      </dsp:nvSpPr>
      <dsp:spPr>
        <a:xfrm>
          <a:off x="0" y="0"/>
          <a:ext cx="5390449" cy="14045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23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Infographics</a:t>
          </a:r>
          <a:endParaRPr lang="es-ES" sz="2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Are a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very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good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option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as a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summation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of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information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but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you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have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know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how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elaborate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them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</a:t>
          </a: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Should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not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aesthetic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solution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18548" y="0"/>
        <a:ext cx="4171900" cy="1404585"/>
      </dsp:txXfrm>
    </dsp:sp>
    <dsp:sp modelId="{78263637-47CC-436B-A55C-E00D370DAE30}">
      <dsp:nvSpPr>
        <dsp:cNvPr id="0" name=""/>
        <dsp:cNvSpPr/>
      </dsp:nvSpPr>
      <dsp:spPr>
        <a:xfrm>
          <a:off x="140458" y="140458"/>
          <a:ext cx="1078089" cy="11236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62A5B-830D-4180-9548-D5B7142A6B76}">
      <dsp:nvSpPr>
        <dsp:cNvPr id="0" name=""/>
        <dsp:cNvSpPr/>
      </dsp:nvSpPr>
      <dsp:spPr>
        <a:xfrm>
          <a:off x="0" y="1547740"/>
          <a:ext cx="5390449" cy="14045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shade val="51000"/>
                <a:satMod val="130000"/>
              </a:srgbClr>
            </a:gs>
            <a:gs pos="80000">
              <a:srgbClr val="8064A2">
                <a:hueOff val="-2232385"/>
                <a:satOff val="13449"/>
                <a:lumOff val="1078"/>
                <a:alphaOff val="0"/>
                <a:shade val="93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2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Videos</a:t>
          </a:r>
          <a:endParaRPr lang="es-ES" sz="2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Very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useful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in general,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particularly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in social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networks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Should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brief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so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that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attention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is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not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dispersed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18548" y="1547740"/>
        <a:ext cx="4171900" cy="1404585"/>
      </dsp:txXfrm>
    </dsp:sp>
    <dsp:sp modelId="{2990FC7E-8E47-4259-943E-5CA9E899249E}">
      <dsp:nvSpPr>
        <dsp:cNvPr id="0" name=""/>
        <dsp:cNvSpPr/>
      </dsp:nvSpPr>
      <dsp:spPr>
        <a:xfrm>
          <a:off x="140458" y="1685502"/>
          <a:ext cx="1078089" cy="11236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7AA17-492E-4994-950C-40A2CE2AD6C7}">
      <dsp:nvSpPr>
        <dsp:cNvPr id="0" name=""/>
        <dsp:cNvSpPr/>
      </dsp:nvSpPr>
      <dsp:spPr>
        <a:xfrm>
          <a:off x="0" y="3090087"/>
          <a:ext cx="5390449" cy="140458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-4464770"/>
                <a:satOff val="26899"/>
                <a:lumOff val="2156"/>
                <a:alphaOff val="0"/>
                <a:shade val="51000"/>
                <a:satMod val="130000"/>
              </a:srgbClr>
            </a:gs>
            <a:gs pos="80000">
              <a:srgbClr val="8064A2">
                <a:hueOff val="-4464770"/>
                <a:satOff val="26899"/>
                <a:lumOff val="2156"/>
                <a:alphaOff val="0"/>
                <a:shade val="93000"/>
                <a:satMod val="130000"/>
              </a:srgbClr>
            </a:gs>
            <a:gs pos="100000">
              <a:srgbClr val="8064A2">
                <a:hueOff val="-4464770"/>
                <a:satOff val="26899"/>
                <a:lumOff val="215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s-ES" sz="23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Maps</a:t>
          </a:r>
          <a:r>
            <a:rPr lang="es-ES" sz="2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23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graphs</a:t>
          </a:r>
          <a:r>
            <a:rPr lang="es-ES" sz="2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23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tables</a:t>
          </a:r>
          <a:endParaRPr lang="es-ES" sz="2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All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valuable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alternatives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Should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always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contain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the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source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and date of </a:t>
          </a:r>
          <a:r>
            <a:rPr lang="es-ES" sz="15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update</a:t>
          </a:r>
          <a:r>
            <a:rPr lang="es-ES" sz="1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18548" y="3090087"/>
        <a:ext cx="4171900" cy="1404585"/>
      </dsp:txXfrm>
    </dsp:sp>
    <dsp:sp modelId="{883FA793-D493-425E-B8EA-1D0D9C4044DB}">
      <dsp:nvSpPr>
        <dsp:cNvPr id="0" name=""/>
        <dsp:cNvSpPr/>
      </dsp:nvSpPr>
      <dsp:spPr>
        <a:xfrm>
          <a:off x="140458" y="3230546"/>
          <a:ext cx="1078089" cy="11236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0CCD0D-035B-314F-A178-BF49681B64AE}" type="datetimeFigureOut">
              <a:rPr lang="en-US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F7F03B-7838-E942-AFB1-766A5E273C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9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FFC129-ADC9-4B47-A2B6-C03DB7FCB257}" type="datetimeFigureOut">
              <a:rPr lang="es-ES"/>
              <a:pPr>
                <a:defRPr/>
              </a:pPr>
              <a:t>11/10/2017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 defTabSz="45696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2A27D7-49AF-1D47-86A9-07106978EF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982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49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59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68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78" algn="l" defTabSz="4570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UY">
              <a:latin typeface="Calibri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F83A92-7216-0B4F-845F-F2C6DB7D4709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313" marR="0" lvl="0" indent="-341313" algn="l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Antecedente: </a:t>
            </a:r>
          </a:p>
          <a:p>
            <a:pPr marL="341313" marR="0" lvl="0" indent="-341313" algn="ctr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Observatorio</a:t>
            </a:r>
            <a:r>
              <a:rPr kumimoji="0" lang="es-UY" sz="12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 Uruguay de Políticas Públicas (2009 – 2017)</a:t>
            </a:r>
            <a:endParaRPr kumimoji="0" lang="es-UY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ＭＳ Ｐゴシック" charset="0"/>
              <a:cs typeface="Cabrito Norm Medium"/>
            </a:endParaRP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Pionero en publicación y visualización de datos de presupuesto público y planificación del Gobierno Nacional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Visualización interactiva ADVNI basada en Open </a:t>
            </a:r>
            <a:r>
              <a:rPr lang="es-UY" sz="120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Spending</a:t>
            </a:r>
            <a:endParaRPr lang="es-UY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Ganador del Premio Nacional de Transparencia Activa y mención en </a:t>
            </a: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Manual de Periodismo de Datos Iberoamericano (2014) </a:t>
            </a:r>
            <a:endParaRPr lang="es-UY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000" indent="-342000" algn="just">
              <a:spcAft>
                <a:spcPts val="600"/>
              </a:spcAft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No obstante: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Necesidad de alcanzar nuevos estándares de accesibilidad y usabilidad web.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Ampliación significativa de la oferta de información por parte de sitios web de otros organismos, obliga a una redefinición de objetivos y contenidos, para evitar duplicar esfuerzos.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Aprovechar nueva estructura interna de OPP para integrar nuevos contenidos.</a:t>
            </a:r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D5A72-469E-4A10-9C5A-E20221EB2A23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313" marR="0" lvl="0" indent="-341313" algn="l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Portal de transparencia</a:t>
            </a:r>
            <a:r>
              <a:rPr kumimoji="0" lang="es-UY" sz="12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 presupuestaria</a:t>
            </a:r>
            <a:endParaRPr lang="es-UY" sz="1200" b="1" kern="1200" dirty="0" smtClean="0">
              <a:solidFill>
                <a:schemeClr val="accent6"/>
              </a:solidFill>
              <a:latin typeface="+mn-lt"/>
              <a:ea typeface="ＭＳ Ｐゴシック" charset="0"/>
              <a:cs typeface="Cabrito Norm Medium"/>
            </a:endParaRPr>
          </a:p>
          <a:p>
            <a:pPr marL="341313" marR="0" lvl="0" indent="-341313" algn="l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Novedades</a:t>
            </a:r>
            <a:r>
              <a:rPr kumimoji="0" lang="es-UY" sz="12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ＭＳ Ｐゴシック" charset="0"/>
                <a:cs typeface="Cabrito Norm Medium"/>
              </a:rPr>
              <a:t> conceptuales</a:t>
            </a:r>
            <a:endParaRPr kumimoji="0" lang="es-UY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ＭＳ Ｐゴシック" charset="0"/>
              <a:cs typeface="Cabrito Norm Medium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Foco temático: Presupuestos públicos, entendidos como la suma de información de planificación (objetivos), recursos financieros, monitoreo y evaluación.</a:t>
            </a:r>
          </a:p>
          <a:p>
            <a:pPr marL="342000" indent="-342000" algn="just">
              <a:buFont typeface="Arial" pitchFamily="34" charset="0"/>
              <a:buChar char="•"/>
            </a:pPr>
            <a:endParaRPr lang="es-UY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Información: múltiples necesidades, múltiples respuestas, adaptadas a las características de cada segmento de público.</a:t>
            </a:r>
          </a:p>
          <a:p>
            <a:pPr marL="342000" indent="-342000" algn="just">
              <a:buFont typeface="Arial" pitchFamily="34" charset="0"/>
              <a:buChar char="•"/>
            </a:pPr>
            <a:endParaRPr lang="es-UY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s-UY" sz="1200" b="1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Colaboración con el público como clave para generar contenidos.</a:t>
            </a:r>
          </a:p>
          <a:p>
            <a:pPr marL="342000" indent="-342000" algn="just"/>
            <a:endParaRPr lang="es-UY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s-UY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Nuevos estándares de usabilidad y accesibilidad</a:t>
            </a:r>
          </a:p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D5A72-469E-4A10-9C5A-E20221EB2A23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000" indent="-342000" algn="just"/>
            <a:r>
              <a:rPr lang="es-UY" sz="1200" b="1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Colaboración con el público como clave </a:t>
            </a:r>
          </a:p>
          <a:p>
            <a:pPr marL="342000" indent="-342000" algn="just"/>
            <a:r>
              <a:rPr lang="es-UY" sz="1200" b="1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para generar contenidos</a:t>
            </a:r>
          </a:p>
          <a:p>
            <a:endParaRPr lang="es-UY" dirty="0" smtClean="0"/>
          </a:p>
          <a:p>
            <a:pPr marL="342000" indent="-342000" algn="just"/>
            <a:r>
              <a:rPr lang="es-UY" sz="12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En la etapa de diseño (2016)</a:t>
            </a:r>
          </a:p>
          <a:p>
            <a:pPr marL="342000" indent="-342000" algn="just"/>
            <a:endParaRPr lang="es-UY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457200" indent="-457200" algn="just">
              <a:buAutoNum type="alphaLcPeriod"/>
            </a:pP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Taller con técnicos y académicos usuarios de información de presupuesto (Colaboración ILDA – MIT Media </a:t>
            </a:r>
            <a:r>
              <a:rPr lang="es-UY" sz="12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Lab</a:t>
            </a: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  <a:p>
            <a:pPr marL="457200" indent="-457200" algn="just">
              <a:buAutoNum type="alphaLcPeriod"/>
            </a:pPr>
            <a:endParaRPr lang="es-UY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457200" indent="-457200" algn="just">
              <a:buAutoNum type="alphaLcPeriod"/>
            </a:pP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Relevamiento de experiencias internacionales (Brasil, México, OKFN, con apoyo técnico de GIFT)</a:t>
            </a:r>
          </a:p>
          <a:p>
            <a:pPr marL="457200" indent="-457200" algn="just">
              <a:buNone/>
            </a:pPr>
            <a:endParaRPr lang="es-UY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457200" indent="-457200" algn="just"/>
            <a:r>
              <a:rPr lang="es-UY" sz="1200" dirty="0" smtClean="0"/>
              <a:t>c. </a:t>
            </a: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Análisis de pedidos de acceso a la información pública (¿Qué </a:t>
            </a:r>
            <a:r>
              <a:rPr lang="es-UY" sz="12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Sabés</a:t>
            </a: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? Data.uy)</a:t>
            </a:r>
          </a:p>
          <a:p>
            <a:pPr marL="457200" indent="-457200" algn="just"/>
            <a:endParaRPr lang="es-UY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457200" indent="-457200" algn="just"/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d. Consulta a referentes de OSC, periodistas, académicos:</a:t>
            </a:r>
          </a:p>
          <a:p>
            <a:pPr marL="457200" indent="-457200" algn="just"/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ICD; CAINFO; </a:t>
            </a:r>
            <a:r>
              <a:rPr lang="es-UY" sz="12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UdelaR</a:t>
            </a: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; UCUDAL; ORT; ILDA; </a:t>
            </a:r>
            <a:r>
              <a:rPr lang="es-UY" sz="12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UyCheck</a:t>
            </a:r>
            <a:r>
              <a:rPr lang="es-UY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; Sudestada.uy; otros…</a:t>
            </a:r>
          </a:p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0D5A72-469E-4A10-9C5A-E20221EB2A23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 smtClean="0"/>
              <a:t>Obtuvimos opiniones</a:t>
            </a:r>
            <a:r>
              <a:rPr lang="es-UY" baseline="0" dirty="0" smtClean="0"/>
              <a:t> y recomendaciones con respecto  a distintas formas de visualización y herramientas de ayuda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baseline="0" dirty="0" smtClean="0"/>
              <a:t>………………. ………………. ………………. ………………. ………………. ………………. ………………. ………………. ……………….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Y" baseline="0" dirty="0" smtClean="0"/>
          </a:p>
          <a:p>
            <a:r>
              <a:rPr lang="es-UY" sz="1200" b="1" dirty="0" smtClean="0"/>
              <a:t>Portal de Transparencia Presupuestaria</a:t>
            </a:r>
          </a:p>
          <a:p>
            <a:r>
              <a:rPr lang="es-UY" sz="1600" b="1" dirty="0" smtClean="0"/>
              <a:t>Resultados de encuesta y entrevistas</a:t>
            </a:r>
          </a:p>
          <a:p>
            <a:endParaRPr lang="es-UY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sz="1200" b="1" u="sng" dirty="0" smtClean="0">
                <a:solidFill>
                  <a:schemeClr val="accent6"/>
                </a:solidFill>
                <a:latin typeface="Cabrito Norm Medium" pitchFamily="50" charset="0"/>
                <a:cs typeface="Cabrito Norm Medium"/>
              </a:rPr>
              <a:t>Visualizaciones:</a:t>
            </a:r>
          </a:p>
          <a:p>
            <a:pPr lvl="0">
              <a:spcAft>
                <a:spcPts val="600"/>
              </a:spcAft>
            </a:pPr>
            <a:r>
              <a:rPr lang="es-ES" sz="2300" b="1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Infografías</a:t>
            </a:r>
          </a:p>
          <a:p>
            <a:pPr lvl="1">
              <a:spcAft>
                <a:spcPct val="15000"/>
              </a:spcAft>
            </a:pPr>
            <a:r>
              <a:rPr lang="es-ES" sz="15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Son una muy buena opción como síntesis de una información pero hay que saber elaborarlas. </a:t>
            </a:r>
          </a:p>
          <a:p>
            <a:pPr lvl="1">
              <a:spcAft>
                <a:spcPct val="15000"/>
              </a:spcAft>
            </a:pPr>
            <a:r>
              <a:rPr lang="es-ES" sz="15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No debe ser una solución estética.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s-ES" sz="2300" b="1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Videos</a:t>
            </a:r>
          </a:p>
          <a:p>
            <a:pPr lvl="1">
              <a:spcBef>
                <a:spcPct val="0"/>
              </a:spcBef>
              <a:spcAft>
                <a:spcPct val="15000"/>
              </a:spcAft>
            </a:pPr>
            <a:r>
              <a:rPr lang="es-ES" sz="15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Resultan herramientas muy útiles en general y particularmente en las redes sociales.</a:t>
            </a:r>
          </a:p>
          <a:p>
            <a:pPr lvl="1">
              <a:spcBef>
                <a:spcPct val="0"/>
              </a:spcBef>
              <a:spcAft>
                <a:spcPct val="15000"/>
              </a:spcAft>
            </a:pPr>
            <a:r>
              <a:rPr lang="es-ES" sz="15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Deben ser breves para evitar que la atención se disperse.</a:t>
            </a:r>
          </a:p>
          <a:p>
            <a:pPr lvl="0">
              <a:spcAft>
                <a:spcPts val="600"/>
              </a:spcAft>
            </a:pPr>
            <a:r>
              <a:rPr lang="es-ES" sz="2300" b="1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Mapas, gráficos, tablas</a:t>
            </a:r>
          </a:p>
          <a:p>
            <a:pPr lvl="1">
              <a:spcAft>
                <a:spcPct val="15000"/>
              </a:spcAft>
            </a:pPr>
            <a:r>
              <a:rPr lang="es-ES" sz="15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Todas son alternativas valiosas. </a:t>
            </a:r>
          </a:p>
          <a:p>
            <a:pPr lvl="1">
              <a:spcAft>
                <a:spcPct val="15000"/>
              </a:spcAft>
            </a:pPr>
            <a:r>
              <a:rPr lang="es-ES" sz="15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Deben contener siempre fuente y fecha de actualización.</a:t>
            </a:r>
          </a:p>
          <a:p>
            <a:endParaRPr lang="es-UY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sz="1200" b="1" u="sng" dirty="0" smtClean="0">
                <a:solidFill>
                  <a:schemeClr val="accent6"/>
                </a:solidFill>
                <a:latin typeface="Cabrito Norm Medium" pitchFamily="50" charset="0"/>
                <a:cs typeface="Cabrito Norm Medium"/>
              </a:rPr>
              <a:t>Herramientas de ayuda:</a:t>
            </a:r>
          </a:p>
          <a:p>
            <a:r>
              <a:rPr kumimoji="0" lang="es-E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CAPACITACIONES/TALLERES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Presenciales/Online. Orientadas a públicos específicos.</a:t>
            </a:r>
          </a:p>
          <a:p>
            <a:r>
              <a:rPr kumimoji="0" lang="es-E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TUTORIALES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Pueden servir aunque el costo de elaboración es alto.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PREGUNTAS FRECUENTES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Cómo funciona el portal y que puedo preguntarle a la </a:t>
            </a:r>
            <a:r>
              <a:rPr kumimoji="0" lang="es-E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info</a:t>
            </a: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ASISTENCIA ON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Ayuda a evitar frustración frente a  dificultades en el uso.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ÍNDICE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Ayuda a orientar las búsquedas de los usuarios.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  <a:p>
            <a:endParaRPr kumimoji="0" lang="es-E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es-E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s-U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F018D-9402-473E-AB61-270CEBF32A42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059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5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UY" sz="1200" b="1" dirty="0" smtClean="0">
                <a:solidFill>
                  <a:schemeClr val="accent6">
                    <a:lumMod val="75000"/>
                  </a:schemeClr>
                </a:solidFill>
              </a:rPr>
              <a:t>Estructura y contenidos de la versión actual</a:t>
            </a:r>
          </a:p>
          <a:p>
            <a:endParaRPr lang="es-UY" dirty="0" smtClean="0"/>
          </a:p>
          <a:p>
            <a:pPr>
              <a:buFont typeface="Arial" pitchFamily="34" charset="0"/>
              <a:buChar char="•"/>
            </a:pPr>
            <a:r>
              <a:rPr lang="es-UY" dirty="0" smtClean="0"/>
              <a:t> Planificación de gobierno</a:t>
            </a:r>
          </a:p>
          <a:p>
            <a:pPr>
              <a:buFont typeface="Arial" pitchFamily="34" charset="0"/>
              <a:buChar char="•"/>
            </a:pPr>
            <a:r>
              <a:rPr lang="es-UY" dirty="0" smtClean="0"/>
              <a:t> Presupuesto</a:t>
            </a:r>
            <a:r>
              <a:rPr lang="es-UY" baseline="0" dirty="0" smtClean="0"/>
              <a:t> Nacional</a:t>
            </a:r>
          </a:p>
          <a:p>
            <a:pPr>
              <a:buFont typeface="Arial" pitchFamily="34" charset="0"/>
              <a:buChar char="•"/>
            </a:pPr>
            <a:r>
              <a:rPr lang="es-UY" baseline="0" dirty="0" smtClean="0"/>
              <a:t> Empresas Públicas</a:t>
            </a:r>
          </a:p>
          <a:p>
            <a:pPr>
              <a:buFont typeface="Arial" pitchFamily="34" charset="0"/>
              <a:buChar char="•"/>
            </a:pPr>
            <a:r>
              <a:rPr lang="es-UY" baseline="0" dirty="0" smtClean="0"/>
              <a:t> Personas públicas no estatales</a:t>
            </a:r>
          </a:p>
          <a:p>
            <a:pPr>
              <a:buFont typeface="Arial" pitchFamily="34" charset="0"/>
              <a:buChar char="•"/>
            </a:pPr>
            <a:r>
              <a:rPr lang="es-UY" baseline="0" dirty="0" smtClean="0"/>
              <a:t> Objetivos de Desarrollo Sostenible </a:t>
            </a:r>
          </a:p>
          <a:p>
            <a:pPr>
              <a:buFont typeface="Arial" pitchFamily="34" charset="0"/>
              <a:buChar char="•"/>
            </a:pPr>
            <a:r>
              <a:rPr lang="es-UY" baseline="0" dirty="0" smtClean="0"/>
              <a:t> Registro Nacional de Evaluaciones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2A27D7-49AF-1D47-86A9-07106978EFAD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-8881" y="0"/>
            <a:ext cx="9173972" cy="6858000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82605" y="1904594"/>
            <a:ext cx="3264212" cy="74100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602" y="2726314"/>
            <a:ext cx="3205511" cy="651835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2597" y="4160524"/>
            <a:ext cx="5667444" cy="120925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6746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(foto + tex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25491" y="2204312"/>
            <a:ext cx="4439244" cy="316978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049" y="2204312"/>
            <a:ext cx="3221790" cy="3169789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917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639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 de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76093" y="2454734"/>
            <a:ext cx="2540000" cy="2294467"/>
          </a:xfrm>
          <a:prstGeom prst="rect">
            <a:avLst/>
          </a:prstGeom>
        </p:spPr>
        <p:txBody>
          <a:bodyPr vert="horz" lIns="107955" tIns="45701" rIns="91402" bIns="45701" anchor="t" anchorCtr="0"/>
          <a:lstStyle>
            <a:lvl1pPr marL="514137" indent="-514137">
              <a:lnSpc>
                <a:spcPct val="100000"/>
              </a:lnSpc>
              <a:spcBef>
                <a:spcPts val="499"/>
              </a:spcBef>
              <a:buFont typeface="+mj-lt"/>
              <a:buAutoNum type="arabicPeriod"/>
              <a:defRPr sz="1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05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C5E3C8C-CD03-8244-8FB5-272BC767C532}" type="datetimeFigureOut">
              <a:rPr lang="es-ES"/>
              <a:pPr>
                <a:defRPr/>
              </a:pPr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C03D640-3F5E-ED4A-B289-9C65CBAD7F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0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s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56070" y="5512879"/>
            <a:ext cx="7987084" cy="952828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1144392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0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 + texto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55625" y="3352800"/>
            <a:ext cx="6456363" cy="984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1" rIns="91402" bIns="45701" anchor="ctr"/>
          <a:lstStyle/>
          <a:p>
            <a:pPr algn="ctr" defTabSz="457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56064" y="3560585"/>
            <a:ext cx="6456244" cy="951601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6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1328204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antalla comple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65004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7305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- tex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87989" y="2204316"/>
            <a:ext cx="6821668" cy="379955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4385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(foto + tex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25491" y="2204312"/>
            <a:ext cx="4439244" cy="316978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049" y="2204312"/>
            <a:ext cx="3221790" cy="3169789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043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da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35075"/>
            <a:ext cx="19065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82598" y="1904594"/>
            <a:ext cx="3851948" cy="619123"/>
          </a:xfrm>
          <a:prstGeom prst="rect">
            <a:avLst/>
          </a:prstGeom>
        </p:spPr>
        <p:txBody>
          <a:bodyPr lIns="91402" tIns="45701" rIns="91402" bIns="45701"/>
          <a:lstStyle>
            <a:lvl1pPr algn="l">
              <a:defRPr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2600" y="2722155"/>
            <a:ext cx="2955396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4" y="4152214"/>
            <a:ext cx="6916567" cy="952828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129128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737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 de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76093" y="2454734"/>
            <a:ext cx="2540000" cy="2294467"/>
          </a:xfrm>
          <a:prstGeom prst="rect">
            <a:avLst/>
          </a:prstGeom>
        </p:spPr>
        <p:txBody>
          <a:bodyPr vert="horz" lIns="107955" tIns="45701" rIns="91402" bIns="45701" anchor="t" anchorCtr="0"/>
          <a:lstStyle>
            <a:lvl1pPr marL="514137" indent="-514137">
              <a:lnSpc>
                <a:spcPct val="100000"/>
              </a:lnSpc>
              <a:spcBef>
                <a:spcPts val="499"/>
              </a:spcBef>
              <a:buFont typeface="+mj-lt"/>
              <a:buAutoNum type="arabicPeriod"/>
              <a:defRPr sz="1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95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subtítulo de t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482598" y="1274834"/>
            <a:ext cx="3851948" cy="619123"/>
          </a:xfrm>
          <a:prstGeom prst="rect">
            <a:avLst/>
          </a:prstGeom>
        </p:spPr>
        <p:txBody>
          <a:bodyPr lIns="91402" tIns="45701" rIns="91402" bIns="45701"/>
          <a:lstStyle>
            <a:lvl1pPr>
              <a:defRPr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2600" y="2092395"/>
            <a:ext cx="2955396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indent="0">
              <a:buNone/>
              <a:defRPr sz="3200">
                <a:solidFill>
                  <a:schemeClr val="bg1">
                    <a:lumMod val="6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76905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4013BFE-1BDE-4AB1-8188-2F49E4B4ED20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11/10/2017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317ECFC-7249-4390-8F58-6FEF876F57A9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6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ici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-8881" y="0"/>
            <a:ext cx="9173972" cy="6858000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82605" y="1904594"/>
            <a:ext cx="3264212" cy="74100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602" y="2726314"/>
            <a:ext cx="3205511" cy="651835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2597" y="4160524"/>
            <a:ext cx="5667444" cy="120925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281261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96C6622-2008-4475-BBB1-F0B6BE3BD052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11/10/2017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1933C92-56CB-4CB9-AA06-9D4E0E4FD440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9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- tex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87989" y="2204316"/>
            <a:ext cx="6821668" cy="379955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43625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(foto + tex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25491" y="2204312"/>
            <a:ext cx="4439244" cy="316978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049" y="2204312"/>
            <a:ext cx="3221790" cy="3169789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4072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68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 de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76093" y="2454734"/>
            <a:ext cx="2540000" cy="2294467"/>
          </a:xfrm>
          <a:prstGeom prst="rect">
            <a:avLst/>
          </a:prstGeom>
        </p:spPr>
        <p:txBody>
          <a:bodyPr vert="horz" lIns="107955" tIns="45701" rIns="91402" bIns="45701" anchor="t" anchorCtr="0"/>
          <a:lstStyle>
            <a:lvl1pPr marL="514137" indent="-514137">
              <a:lnSpc>
                <a:spcPct val="100000"/>
              </a:lnSpc>
              <a:spcBef>
                <a:spcPts val="499"/>
              </a:spcBef>
              <a:buFont typeface="+mj-lt"/>
              <a:buAutoNum type="arabicPeriod"/>
              <a:defRPr sz="1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9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subtítulo de t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482598" y="1274834"/>
            <a:ext cx="3851948" cy="619123"/>
          </a:xfrm>
          <a:prstGeom prst="rect">
            <a:avLst/>
          </a:prstGeom>
        </p:spPr>
        <p:txBody>
          <a:bodyPr lIns="91402" tIns="45701" rIns="91402" bIns="45701"/>
          <a:lstStyle>
            <a:lvl1pPr>
              <a:defRPr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2600" y="2092395"/>
            <a:ext cx="2955396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indent="0">
              <a:buNone/>
              <a:defRPr sz="3200">
                <a:solidFill>
                  <a:schemeClr val="bg1">
                    <a:lumMod val="6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04195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subtítulo de t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482598" y="1274834"/>
            <a:ext cx="3851948" cy="619123"/>
          </a:xfrm>
          <a:prstGeom prst="rect">
            <a:avLst/>
          </a:prstGeom>
        </p:spPr>
        <p:txBody>
          <a:bodyPr lIns="91402" tIns="45701" rIns="91402" bIns="45701"/>
          <a:lstStyle>
            <a:lvl1pPr>
              <a:defRPr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2600" y="2092395"/>
            <a:ext cx="2955396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indent="0">
              <a:buNone/>
              <a:defRPr sz="3200">
                <a:solidFill>
                  <a:schemeClr val="bg1">
                    <a:lumMod val="6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19699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4013BFE-1BDE-4AB1-8188-2F49E4B4ED20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11/10/2017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317ECFC-7249-4390-8F58-6FEF876F57A9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77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ici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-8881" y="0"/>
            <a:ext cx="9173972" cy="6858000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82605" y="1904594"/>
            <a:ext cx="3264212" cy="74100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602" y="2726314"/>
            <a:ext cx="3205511" cy="651835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2597" y="4160524"/>
            <a:ext cx="5667444" cy="120925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4280742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96C6622-2008-4475-BBB1-F0B6BE3BD052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11/10/2017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1933C92-56CB-4CB9-AA06-9D4E0E4FD440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8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- tex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87989" y="2204316"/>
            <a:ext cx="6821668" cy="379955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10526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(foto + tex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25491" y="2204312"/>
            <a:ext cx="4439244" cy="316978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049" y="2204312"/>
            <a:ext cx="3221790" cy="3169789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24196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1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ici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-8881" y="0"/>
            <a:ext cx="9173972" cy="6858000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lvl="0"/>
            <a:endParaRPr lang="en-US" noProof="0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82605" y="1904594"/>
            <a:ext cx="3264212" cy="74100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2602" y="2726314"/>
            <a:ext cx="3205511" cy="651835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2597" y="4160524"/>
            <a:ext cx="5667444" cy="1209257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marR="0" indent="0" algn="l" defTabSz="4570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>
                <a:solidFill>
                  <a:schemeClr val="bg1">
                    <a:lumMod val="7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412621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09F89D3-63FB-E542-87DF-14D60A391813}" type="datetimeFigureOut">
              <a:rPr lang="es-ES"/>
              <a:pPr>
                <a:defRPr/>
              </a:pPr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F1C712C-88ED-9445-AC39-120A8F4569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68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36A20B8-0270-AB44-A315-F4232E0E55E3}" type="datetimeFigureOut">
              <a:rPr lang="es-ES"/>
              <a:pPr>
                <a:defRPr/>
              </a:pPr>
              <a:t>11/10/2017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0B6C710-E234-C443-B96B-D186581FCB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55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 de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76093" y="2454734"/>
            <a:ext cx="2540000" cy="2294467"/>
          </a:xfrm>
          <a:prstGeom prst="rect">
            <a:avLst/>
          </a:prstGeom>
        </p:spPr>
        <p:txBody>
          <a:bodyPr vert="horz" lIns="107955" tIns="45701" rIns="91402" bIns="45701" anchor="t" anchorCtr="0"/>
          <a:lstStyle>
            <a:lvl1pPr marL="514137" indent="-514137">
              <a:lnSpc>
                <a:spcPct val="100000"/>
              </a:lnSpc>
              <a:spcBef>
                <a:spcPts val="499"/>
              </a:spcBef>
              <a:buFont typeface="+mj-lt"/>
              <a:buAutoNum type="arabicPeriod"/>
              <a:defRPr sz="19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6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subtítulo de t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482598" y="1274834"/>
            <a:ext cx="3851948" cy="619123"/>
          </a:xfrm>
          <a:prstGeom prst="rect">
            <a:avLst/>
          </a:prstGeom>
        </p:spPr>
        <p:txBody>
          <a:bodyPr lIns="91402" tIns="45701" rIns="91402" bIns="45701"/>
          <a:lstStyle>
            <a:lvl1pPr>
              <a:defRPr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82600" y="2092395"/>
            <a:ext cx="2955396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 marL="0" indent="0">
              <a:buNone/>
              <a:defRPr sz="3200">
                <a:solidFill>
                  <a:schemeClr val="bg1">
                    <a:lumMod val="65000"/>
                  </a:schemeClr>
                </a:solidFill>
                <a:latin typeface="Cabrito Norm Regular Italic"/>
                <a:cs typeface="Cabrito Norm Regular Italic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431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 - tex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87989" y="2204316"/>
            <a:ext cx="6821668" cy="3799559"/>
          </a:xfrm>
          <a:prstGeom prst="rect">
            <a:avLst/>
          </a:prstGeom>
        </p:spPr>
        <p:txBody>
          <a:bodyPr vert="horz" lIns="0" tIns="45701" rIns="71970" bIns="45701"/>
          <a:lstStyle>
            <a:lvl1pPr marL="342757" indent="-3427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900">
                <a:latin typeface="Arial"/>
                <a:cs typeface="Arial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82600" y="1269448"/>
            <a:ext cx="4208787" cy="635000"/>
          </a:xfrm>
          <a:prstGeom prst="rect">
            <a:avLst/>
          </a:prstGeom>
        </p:spPr>
        <p:txBody>
          <a:bodyPr vert="horz" lIns="91402" tIns="45701" rIns="91402" bIns="45701"/>
          <a:lstStyle>
            <a:lvl1pPr>
              <a:defRPr sz="3200" baseline="0">
                <a:solidFill>
                  <a:schemeClr val="accent6"/>
                </a:solidFill>
                <a:latin typeface="Cabrito Norm Medium"/>
                <a:cs typeface="Cabrito Norm Medium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746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jpe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201988"/>
            <a:ext cx="102997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19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5613" rtl="0" eaLnBrk="0" fontAlgn="base" hangingPunct="0">
        <a:spcBef>
          <a:spcPct val="0"/>
        </a:spcBef>
        <a:spcAft>
          <a:spcPct val="0"/>
        </a:spcAft>
        <a:defRPr sz="1900" kern="1200">
          <a:solidFill>
            <a:srgbClr val="A6A6A6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2925" y="3201988"/>
            <a:ext cx="10299700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1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</p:sldLayoutIdLst>
  <p:hf hdr="0" ftr="0" dt="0"/>
  <p:txStyles>
    <p:titleStyle>
      <a:lvl1pPr algn="ctr" defTabSz="4556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455613" rtl="0" fontAlgn="base">
        <a:spcBef>
          <a:spcPct val="0"/>
        </a:spcBef>
        <a:spcAft>
          <a:spcPct val="0"/>
        </a:spcAft>
        <a:defRPr sz="1900" kern="1200">
          <a:solidFill>
            <a:srgbClr val="A6A6A6"/>
          </a:solidFill>
          <a:latin typeface="+mn-lt"/>
          <a:ea typeface="+mn-ea"/>
          <a:cs typeface="+mn-cs"/>
        </a:defRPr>
      </a:lvl1pPr>
      <a:lvl2pPr marL="741363" indent="-284163" algn="l" defTabSz="45561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fontAlgn="base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fontAlgn="base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fontAlgn="base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988" y="3519488"/>
            <a:ext cx="10796588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5556250"/>
            <a:ext cx="146843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45" r:id="rId2"/>
    <p:sldLayoutId id="2147483946" r:id="rId3"/>
    <p:sldLayoutId id="2147483960" r:id="rId4"/>
    <p:sldLayoutId id="2147483961" r:id="rId5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8"/>
          <p:cNvSpPr txBox="1">
            <a:spLocks/>
          </p:cNvSpPr>
          <p:nvPr userDrawn="1"/>
        </p:nvSpPr>
        <p:spPr>
          <a:xfrm>
            <a:off x="487363" y="1349375"/>
            <a:ext cx="1500187" cy="687388"/>
          </a:xfrm>
          <a:prstGeom prst="rect">
            <a:avLst/>
          </a:prstGeom>
        </p:spPr>
        <p:txBody>
          <a:bodyPr lIns="91402" tIns="45701" rIns="91402" bIns="45701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6"/>
                </a:solidFill>
                <a:latin typeface="Cabrito Norm Medium"/>
                <a:ea typeface="+mn-ea"/>
                <a:cs typeface="Cabrito Norm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Índice</a:t>
            </a:r>
            <a:endParaRPr lang="en-US" dirty="0"/>
          </a:p>
        </p:txBody>
      </p:sp>
      <p:pic>
        <p:nvPicPr>
          <p:cNvPr id="614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201988"/>
            <a:ext cx="102997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988" y="3519488"/>
            <a:ext cx="10796588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F7F7F"/>
          </a:solidFill>
          <a:latin typeface="+mj-lt"/>
          <a:ea typeface="ＭＳ Ｐゴシック" charset="0"/>
          <a:cs typeface="ＭＳ Ｐゴシック" charset="0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4400">
          <a:solidFill>
            <a:srgbClr val="7F7F7F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201988"/>
            <a:ext cx="102997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4" r:id="rId4"/>
    <p:sldLayoutId id="2147483963" r:id="rId5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5613" rtl="0" eaLnBrk="0" fontAlgn="base" hangingPunct="0">
        <a:spcBef>
          <a:spcPct val="0"/>
        </a:spcBef>
        <a:spcAft>
          <a:spcPct val="0"/>
        </a:spcAft>
        <a:defRPr sz="1900" kern="1200">
          <a:solidFill>
            <a:srgbClr val="A6A6A6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79375"/>
            <a:ext cx="9369426" cy="70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2"/>
          <p:cNvSpPr txBox="1">
            <a:spLocks/>
          </p:cNvSpPr>
          <p:nvPr userDrawn="1"/>
        </p:nvSpPr>
        <p:spPr>
          <a:xfrm>
            <a:off x="482600" y="1270000"/>
            <a:ext cx="2068513" cy="635000"/>
          </a:xfrm>
          <a:prstGeom prst="rect">
            <a:avLst/>
          </a:prstGeom>
        </p:spPr>
        <p:txBody>
          <a:bodyPr lIns="91402" tIns="45701" rIns="91402" bIns="45701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accent6"/>
                </a:solidFill>
                <a:latin typeface="Cabrito Norm Medium"/>
                <a:ea typeface="+mn-ea"/>
                <a:cs typeface="Cabrito Norm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_tradnl" dirty="0" smtClean="0"/>
              <a:t>Gráficos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 txBox="1">
            <a:spLocks/>
          </p:cNvSpPr>
          <p:nvPr userDrawn="1"/>
        </p:nvSpPr>
        <p:spPr>
          <a:xfrm>
            <a:off x="555625" y="3560763"/>
            <a:ext cx="6916738" cy="952500"/>
          </a:xfrm>
          <a:prstGeom prst="rect">
            <a:avLst/>
          </a:prstGeom>
        </p:spPr>
        <p:txBody>
          <a:bodyPr lIns="91402" tIns="45701" rIns="91402" bIns="4570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>
                    <a:lumMod val="65000"/>
                  </a:schemeClr>
                </a:solidFill>
                <a:latin typeface="Cabrito Norm Regular Italic"/>
                <a:ea typeface="+mn-ea"/>
                <a:cs typeface="Cabrito Norm Regular Ital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Oficina de Planeamiento y Presupuesto</a:t>
            </a:r>
          </a:p>
          <a:p>
            <a:pPr>
              <a:defRPr/>
            </a:pPr>
            <a:r>
              <a:rPr lang="en-US" smtClean="0"/>
              <a:t>Plaza Independencia 710 / Montevideo, Uruguay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Title 4"/>
          <p:cNvSpPr txBox="1">
            <a:spLocks/>
          </p:cNvSpPr>
          <p:nvPr userDrawn="1"/>
        </p:nvSpPr>
        <p:spPr>
          <a:xfrm>
            <a:off x="482600" y="1844675"/>
            <a:ext cx="3097213" cy="619125"/>
          </a:xfrm>
          <a:prstGeom prst="rect">
            <a:avLst/>
          </a:prstGeom>
        </p:spPr>
        <p:txBody>
          <a:bodyPr lIns="91402" tIns="45701" rIns="91402" bIns="45701"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6"/>
                </a:solidFill>
                <a:latin typeface="Cabrito Norm Medium"/>
                <a:ea typeface="+mj-ea"/>
                <a:cs typeface="Cabrito Norm Medium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_tradnl" dirty="0" smtClean="0">
                <a:solidFill>
                  <a:srgbClr val="F09E34"/>
                </a:solidFill>
              </a:rPr>
              <a:t>Gracias.</a:t>
            </a:r>
            <a:br>
              <a:rPr lang="es-ES_tradnl" dirty="0" smtClean="0">
                <a:solidFill>
                  <a:srgbClr val="F09E34"/>
                </a:solidFill>
              </a:rPr>
            </a:br>
            <a:endParaRPr lang="en-US" dirty="0">
              <a:solidFill>
                <a:srgbClr val="F09E34"/>
              </a:solidFill>
            </a:endParaRPr>
          </a:p>
        </p:txBody>
      </p:sp>
      <p:pic>
        <p:nvPicPr>
          <p:cNvPr id="12292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988" y="3519488"/>
            <a:ext cx="10796588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5556250"/>
            <a:ext cx="146843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64" r:id="rId2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201988"/>
            <a:ext cx="102997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5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5613" rtl="0" eaLnBrk="0" fontAlgn="base" hangingPunct="0">
        <a:spcBef>
          <a:spcPct val="0"/>
        </a:spcBef>
        <a:spcAft>
          <a:spcPct val="0"/>
        </a:spcAft>
        <a:defRPr sz="1900" kern="1200">
          <a:solidFill>
            <a:srgbClr val="A6A6A6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55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3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4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2" indent="-228504" algn="l" defTabSz="4570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0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9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8" algn="l" defTabSz="45701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anet.lopez@opp.gub.uy" TargetMode="External"/><Relationship Id="rId2" Type="http://schemas.openxmlformats.org/officeDocument/2006/relationships/hyperlink" Target="mailto:secretaria.agev@opp.gub.uy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hyperlink" Target="http://transparenciapresupuestaria.opp.gub.u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412" r="12412"/>
          <a:stretch>
            <a:fillRect/>
          </a:stretch>
        </p:blipFill>
        <p:spPr>
          <a:xfrm>
            <a:off x="-8881" y="0"/>
            <a:ext cx="9173972" cy="568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 descr="banner presidenc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1" y="0"/>
            <a:ext cx="9141970" cy="6858000"/>
          </a:xfrm>
          <a:prstGeom prst="rect">
            <a:avLst/>
          </a:prstGeom>
        </p:spPr>
      </p:pic>
      <p:sp>
        <p:nvSpPr>
          <p:cNvPr id="7" name="6 Marcador de texto"/>
          <p:cNvSpPr>
            <a:spLocks noGrp="1"/>
          </p:cNvSpPr>
          <p:nvPr>
            <p:ph type="body" sz="quarter" idx="13"/>
          </p:nvPr>
        </p:nvSpPr>
        <p:spPr>
          <a:xfrm>
            <a:off x="4785633" y="5537200"/>
            <a:ext cx="2644774" cy="1320799"/>
          </a:xfrm>
        </p:spPr>
        <p:txBody>
          <a:bodyPr/>
          <a:lstStyle/>
          <a:p>
            <a:pPr algn="r">
              <a:defRPr/>
            </a:pPr>
            <a:r>
              <a:rPr lang="es-ES_tradnl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rPr>
              <a:t>	</a:t>
            </a:r>
            <a:r>
              <a:rPr lang="es-ES_tradnl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Dir. Janet López</a:t>
            </a:r>
          </a:p>
          <a:p>
            <a:pPr algn="r">
              <a:defRPr/>
            </a:pPr>
            <a:r>
              <a:rPr lang="es-ES_tradnl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AGEV-OPP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85" y="144601"/>
            <a:ext cx="791387" cy="8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 descr="C:\Users\jlopez\Downloads\Círculo ODS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144601"/>
            <a:ext cx="857250" cy="8086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Marcador de texto"/>
          <p:cNvSpPr>
            <a:spLocks noGrp="1"/>
          </p:cNvSpPr>
          <p:nvPr>
            <p:ph type="body" sz="quarter" idx="11"/>
          </p:nvPr>
        </p:nvSpPr>
        <p:spPr>
          <a:xfrm>
            <a:off x="0" y="5489898"/>
            <a:ext cx="6295381" cy="1368101"/>
          </a:xfrm>
        </p:spPr>
        <p:txBody>
          <a:bodyPr/>
          <a:lstStyle/>
          <a:p>
            <a:r>
              <a:rPr lang="es-UY" sz="2800" b="1" dirty="0" smtClean="0"/>
              <a:t>GIFT </a:t>
            </a:r>
          </a:p>
          <a:p>
            <a:r>
              <a:rPr lang="es-UY" sz="2800" b="1" dirty="0" smtClean="0"/>
              <a:t>General Stewards Meetting</a:t>
            </a:r>
          </a:p>
          <a:p>
            <a:r>
              <a:rPr lang="es-UY" sz="2000" b="1" dirty="0" smtClean="0"/>
              <a:t>October 10-11, 2017</a:t>
            </a:r>
            <a:endParaRPr lang="es-UY" sz="2000" b="1" dirty="0"/>
          </a:p>
        </p:txBody>
      </p:sp>
    </p:spTree>
    <p:extLst>
      <p:ext uri="{BB962C8B-B14F-4D97-AF65-F5344CB8AC3E}">
        <p14:creationId xmlns:p14="http://schemas.microsoft.com/office/powerpoint/2010/main" val="28170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Marcador de contenido"/>
          <p:cNvSpPr>
            <a:spLocks noGrp="1"/>
          </p:cNvSpPr>
          <p:nvPr>
            <p:ph idx="1"/>
          </p:nvPr>
        </p:nvSpPr>
        <p:spPr bwMode="auto">
          <a:xfrm>
            <a:off x="457200" y="8128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s-ES" altLang="es-UY" sz="44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endParaRPr lang="es-ES" altLang="es-UY" sz="44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r>
              <a:rPr lang="es-ES" altLang="es-UY" sz="4400" b="1" dirty="0" smtClean="0">
                <a:solidFill>
                  <a:srgbClr val="F09E34"/>
                </a:solidFill>
                <a:ea typeface="ＭＳ Ｐゴシック" pitchFamily="34" charset="-128"/>
              </a:rPr>
              <a:t>Thank </a:t>
            </a:r>
            <a:r>
              <a:rPr lang="es-ES" altLang="es-UY" sz="4400" b="1" dirty="0" err="1" smtClean="0">
                <a:solidFill>
                  <a:srgbClr val="F09E34"/>
                </a:solidFill>
                <a:ea typeface="ＭＳ Ｐゴシック" pitchFamily="34" charset="-128"/>
              </a:rPr>
              <a:t>you</a:t>
            </a:r>
            <a:r>
              <a:rPr lang="es-ES" altLang="es-UY" sz="4400" b="1" dirty="0" smtClean="0">
                <a:solidFill>
                  <a:srgbClr val="F09E34"/>
                </a:solidFill>
                <a:ea typeface="ＭＳ Ｐゴシック" pitchFamily="34" charset="-128"/>
              </a:rPr>
              <a:t>!</a:t>
            </a:r>
          </a:p>
          <a:p>
            <a:pPr algn="ctr"/>
            <a:endParaRPr lang="es-ES" altLang="es-UY" sz="44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r>
              <a:rPr lang="es-ES" altLang="es-UY" sz="4400" b="1" dirty="0" smtClean="0">
                <a:solidFill>
                  <a:srgbClr val="F09E34"/>
                </a:solidFill>
                <a:ea typeface="ＭＳ Ｐゴシック" pitchFamily="34" charset="-128"/>
              </a:rPr>
              <a:t>MUCHAS GRACIAS!!</a:t>
            </a:r>
          </a:p>
          <a:p>
            <a:pPr algn="ctr"/>
            <a:endParaRPr lang="es-ES" altLang="es-UY" sz="2800" b="1" dirty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r>
              <a:rPr lang="es-ES" altLang="es-UY" sz="1800" b="1" dirty="0" smtClean="0">
                <a:solidFill>
                  <a:srgbClr val="F09E34"/>
                </a:solidFill>
                <a:ea typeface="ＭＳ Ｐゴシック" pitchFamily="34" charset="-128"/>
                <a:hlinkClick r:id="rId2"/>
              </a:rPr>
              <a:t>secretaria.agev@opp.gub.uy</a:t>
            </a:r>
            <a:endParaRPr lang="es-ES" altLang="es-UY" sz="18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r>
              <a:rPr lang="es-ES" altLang="es-UY" sz="1800" b="1" dirty="0" smtClean="0">
                <a:solidFill>
                  <a:srgbClr val="F09E34"/>
                </a:solidFill>
                <a:ea typeface="ＭＳ Ｐゴシック" pitchFamily="34" charset="-128"/>
                <a:hlinkClick r:id="rId3"/>
              </a:rPr>
              <a:t>janet.lopez@opp.gub.uy</a:t>
            </a:r>
            <a:endParaRPr lang="es-ES" altLang="es-UY" sz="18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endParaRPr lang="es-ES" altLang="es-UY" sz="1800" b="1" dirty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r>
              <a:rPr lang="es-ES" altLang="es-UY" sz="1800" b="1" dirty="0" smtClean="0">
                <a:solidFill>
                  <a:srgbClr val="F09E34"/>
                </a:solidFill>
                <a:ea typeface="ＭＳ Ｐゴシック" pitchFamily="34" charset="-128"/>
              </a:rPr>
              <a:t>Dirección de Gestión y Evaluación (AGEV)</a:t>
            </a:r>
          </a:p>
          <a:p>
            <a:pPr algn="ctr"/>
            <a:r>
              <a:rPr lang="es-ES" altLang="es-UY" sz="1800" b="1" dirty="0" smtClean="0">
                <a:solidFill>
                  <a:srgbClr val="F09E34"/>
                </a:solidFill>
                <a:ea typeface="ＭＳ Ｐゴシック" pitchFamily="34" charset="-128"/>
              </a:rPr>
              <a:t>OFICINA DE PLANEAMIENTO Y PRESUPUESTO </a:t>
            </a:r>
          </a:p>
          <a:p>
            <a:pPr algn="ctr"/>
            <a:endParaRPr lang="es-ES" altLang="es-UY" sz="18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endParaRPr lang="es-ES" altLang="es-UY" sz="4400" b="1" dirty="0" smtClean="0">
              <a:solidFill>
                <a:srgbClr val="F09E34"/>
              </a:solidFill>
              <a:ea typeface="ＭＳ Ｐゴシック" pitchFamily="34" charset="-128"/>
            </a:endParaRPr>
          </a:p>
          <a:p>
            <a:pPr algn="ctr"/>
            <a:endParaRPr lang="es-ES" altLang="es-UY" sz="4400" b="1" dirty="0" smtClean="0">
              <a:solidFill>
                <a:srgbClr val="F09E34"/>
              </a:solidFill>
              <a:ea typeface="ＭＳ Ｐゴシック" pitchFamily="34" charset="-128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49" y="144601"/>
            <a:ext cx="1598523" cy="16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640"/>
            <a:ext cx="442392" cy="6336704"/>
          </a:xfrm>
        </p:spPr>
        <p:txBody>
          <a:bodyPr/>
          <a:lstStyle/>
          <a:p>
            <a:pPr marL="0" indent="0">
              <a:buNone/>
            </a:pPr>
            <a:r>
              <a:rPr lang="es-UY" sz="3200" b="1" dirty="0" smtClean="0"/>
              <a:t>TORR</a:t>
            </a:r>
          </a:p>
          <a:p>
            <a:pPr marL="0" indent="0">
              <a:buNone/>
            </a:pPr>
            <a:r>
              <a:rPr lang="es-UY" sz="3200" b="1" dirty="0" smtClean="0"/>
              <a:t>E</a:t>
            </a:r>
          </a:p>
          <a:p>
            <a:pPr marL="0" indent="0">
              <a:buNone/>
            </a:pPr>
            <a:r>
              <a:rPr lang="es-UY" sz="3200" b="1" dirty="0" smtClean="0"/>
              <a:t>S</a:t>
            </a:r>
          </a:p>
          <a:p>
            <a:pPr marL="0" indent="0">
              <a:buNone/>
            </a:pPr>
            <a:r>
              <a:rPr lang="es-UY" sz="3200" b="1" dirty="0" smtClean="0"/>
              <a:t> GAR</a:t>
            </a:r>
          </a:p>
          <a:p>
            <a:pPr marL="0" indent="0">
              <a:buNone/>
            </a:pPr>
            <a:r>
              <a:rPr lang="es-UY" sz="3200" b="1" dirty="0" smtClean="0"/>
              <a:t>C</a:t>
            </a:r>
          </a:p>
          <a:p>
            <a:pPr marL="0" indent="0" algn="ctr">
              <a:buNone/>
            </a:pPr>
            <a:r>
              <a:rPr lang="es-UY" sz="3200" b="1" dirty="0" smtClean="0"/>
              <a:t> I</a:t>
            </a:r>
          </a:p>
          <a:p>
            <a:pPr marL="0" indent="0">
              <a:buNone/>
            </a:pPr>
            <a:r>
              <a:rPr lang="es-UY" sz="3200" b="1" dirty="0" smtClean="0"/>
              <a:t>A</a:t>
            </a:r>
            <a:endParaRPr lang="es-UY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336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3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702501"/>
            <a:ext cx="9144000" cy="741841"/>
          </a:xfrm>
        </p:spPr>
        <p:txBody>
          <a:bodyPr/>
          <a:lstStyle/>
          <a:p>
            <a:r>
              <a:rPr lang="es-UY" sz="4400" b="1" dirty="0" err="1"/>
              <a:t>Transparency</a:t>
            </a:r>
            <a:endParaRPr lang="es-UY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548" y="206386"/>
            <a:ext cx="5677410" cy="5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02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Marcador de texto"/>
          <p:cNvSpPr txBox="1">
            <a:spLocks/>
          </p:cNvSpPr>
          <p:nvPr/>
        </p:nvSpPr>
        <p:spPr>
          <a:xfrm>
            <a:off x="250381" y="225630"/>
            <a:ext cx="8097972" cy="1436915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marL="341313" marR="0" lvl="0" indent="-341313" algn="l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Forerunner</a:t>
            </a:r>
            <a:r>
              <a:rPr kumimoji="0" lang="es-UY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: </a:t>
            </a:r>
          </a:p>
          <a:p>
            <a:pPr marL="341313" marR="0" lvl="0" indent="-341313" algn="ctr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Uruguay Public </a:t>
            </a:r>
            <a:r>
              <a:rPr kumimoji="0" lang="es-UY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Policy</a:t>
            </a:r>
            <a:r>
              <a:rPr kumimoji="0" lang="es-UY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 </a:t>
            </a:r>
            <a:r>
              <a:rPr kumimoji="0" lang="es-UY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Observatory</a:t>
            </a:r>
            <a:r>
              <a:rPr kumimoji="0" lang="es-UY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 </a:t>
            </a:r>
            <a:r>
              <a:rPr kumimoji="0" lang="es-UY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(2009 – 2017)</a:t>
            </a:r>
            <a:endParaRPr kumimoji="0" lang="es-UY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Cabrito Norm Medium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1601" y="1287036"/>
            <a:ext cx="84958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Pioneer in the publication and visualization of public budget data and National Government planning.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ADVNI interactive visualization based on Open Spending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Winner of the National Award for Active Transparency and mention in the Manual of Journalism of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Ibero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-American Data (2014)</a:t>
            </a:r>
            <a:endParaRPr lang="es-UY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1602" y="3565469"/>
            <a:ext cx="849585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 algn="just">
              <a:spcAft>
                <a:spcPts val="600"/>
              </a:spcAft>
            </a:pPr>
            <a:r>
              <a:rPr lang="es-UY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However</a:t>
            </a:r>
            <a:r>
              <a:rPr lang="es-UY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Need to reach new standards of accessibility and web usability.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Significant expansion of the information offered by websites of other agencies, requiring a redefinition of objectives and content, to avoid duplicating efforts. </a:t>
            </a:r>
          </a:p>
          <a:p>
            <a:pPr marL="342000" indent="-3420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Take advantage of new internal structure of OPP to integrate new contents</a:t>
            </a:r>
            <a:endParaRPr lang="es-UY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06" y="15173"/>
            <a:ext cx="1093093" cy="111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1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57" y="0"/>
            <a:ext cx="1146043" cy="117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0" y="1936971"/>
            <a:ext cx="7184704" cy="479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5810" y="585522"/>
            <a:ext cx="7083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800" b="1" dirty="0" smtClean="0">
                <a:solidFill>
                  <a:schemeClr val="accent6"/>
                </a:solidFill>
              </a:rPr>
              <a:t>PORTAL: </a:t>
            </a:r>
          </a:p>
          <a:p>
            <a:r>
              <a:rPr lang="es-UY" sz="2800" b="1" dirty="0">
                <a:solidFill>
                  <a:schemeClr val="accent6"/>
                </a:solidFill>
              </a:rPr>
              <a:t> </a:t>
            </a:r>
            <a:r>
              <a:rPr lang="es-UY" sz="2800" b="1" dirty="0" smtClean="0">
                <a:solidFill>
                  <a:schemeClr val="accent6"/>
                </a:solidFill>
              </a:rPr>
              <a:t>            </a:t>
            </a:r>
            <a:r>
              <a:rPr lang="es-UY" sz="2800" b="1" dirty="0" err="1" smtClean="0">
                <a:solidFill>
                  <a:schemeClr val="accent6"/>
                </a:solidFill>
              </a:rPr>
              <a:t>presentation</a:t>
            </a:r>
            <a:r>
              <a:rPr lang="es-UY" sz="2800" b="1" dirty="0" smtClean="0">
                <a:solidFill>
                  <a:schemeClr val="accent6"/>
                </a:solidFill>
              </a:rPr>
              <a:t> </a:t>
            </a:r>
            <a:r>
              <a:rPr lang="es-UY" sz="2800" b="1" dirty="0" err="1" smtClean="0">
                <a:solidFill>
                  <a:schemeClr val="accent6"/>
                </a:solidFill>
              </a:rPr>
              <a:t>September</a:t>
            </a:r>
            <a:r>
              <a:rPr lang="es-UY" sz="2800" b="1" dirty="0" smtClean="0">
                <a:solidFill>
                  <a:schemeClr val="accent6"/>
                </a:solidFill>
              </a:rPr>
              <a:t> 27, 2017</a:t>
            </a:r>
            <a:endParaRPr lang="es-UY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 Marcador de texto"/>
          <p:cNvSpPr txBox="1">
            <a:spLocks/>
          </p:cNvSpPr>
          <p:nvPr/>
        </p:nvSpPr>
        <p:spPr>
          <a:xfrm>
            <a:off x="250381" y="225630"/>
            <a:ext cx="8097972" cy="1436915"/>
          </a:xfrm>
          <a:prstGeom prst="rect">
            <a:avLst/>
          </a:prstGeom>
        </p:spPr>
        <p:txBody>
          <a:bodyPr vert="horz" lIns="91402" tIns="45701" rIns="91402" bIns="45701"/>
          <a:lstStyle/>
          <a:p>
            <a:pPr marL="341313" marR="0" lvl="0" indent="-341313" algn="l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Budget</a:t>
            </a:r>
            <a:r>
              <a:rPr kumimoji="0" lang="es-UY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 </a:t>
            </a:r>
            <a:r>
              <a:rPr kumimoji="0" lang="es-UY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Transparency</a:t>
            </a:r>
            <a:r>
              <a:rPr kumimoji="0" lang="es-UY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Cabrito Norm Medium"/>
              </a:rPr>
              <a:t> Portal</a:t>
            </a:r>
            <a:endParaRPr lang="es-UY" sz="3200" b="1" dirty="0" smtClean="0">
              <a:solidFill>
                <a:schemeClr val="accent6"/>
              </a:solidFill>
              <a:latin typeface="+mj-lt"/>
              <a:cs typeface="Cabrito Norm Medium"/>
            </a:endParaRPr>
          </a:p>
          <a:p>
            <a:pPr marL="341313" marR="0" lvl="0" indent="-341313" algn="l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UY" sz="3200" b="1" dirty="0" smtClean="0">
                <a:solidFill>
                  <a:schemeClr val="accent6"/>
                </a:solidFill>
                <a:latin typeface="+mj-lt"/>
                <a:ea typeface="+mn-ea"/>
                <a:cs typeface="Cabrito Norm Medium"/>
              </a:rPr>
              <a:t>Conceptual </a:t>
            </a:r>
            <a:r>
              <a:rPr lang="es-UY" sz="3200" b="1" dirty="0" err="1" smtClean="0">
                <a:solidFill>
                  <a:schemeClr val="accent6"/>
                </a:solidFill>
                <a:latin typeface="+mj-lt"/>
                <a:ea typeface="+mn-ea"/>
                <a:cs typeface="Cabrito Norm Medium"/>
              </a:rPr>
              <a:t>novelties</a:t>
            </a:r>
            <a:endParaRPr kumimoji="0" lang="es-UY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Cabrito Norm Medium"/>
            </a:endParaRPr>
          </a:p>
          <a:p>
            <a:pPr marL="341313" marR="0" lvl="0" indent="-341313" algn="ctr" defTabSz="455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UY" sz="25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Cabrito Norm Medium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47264" y="1595021"/>
            <a:ext cx="814679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 algn="just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Thematic focus: Public budgets, understood as the sum of planning information (objectives), financial resources, monitoring and evaluation. </a:t>
            </a:r>
          </a:p>
          <a:p>
            <a:pPr marL="342000" indent="-342000" algn="just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Information: multiple needs, multiple answers, adapted to the characteristics of each segment of the public. </a:t>
            </a:r>
          </a:p>
          <a:p>
            <a:pPr marL="342000" indent="-342000" algn="just"/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Collaboration with the public as a key to generate content.</a:t>
            </a:r>
          </a:p>
          <a:p>
            <a:pPr marL="342000" indent="-342000" algn="just"/>
            <a:endParaRPr lang="en-US" sz="16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342000" indent="-342000" algn="just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New usability and accessibility standards</a:t>
            </a:r>
            <a:endParaRPr lang="es-UY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57" y="0"/>
            <a:ext cx="1146043" cy="117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5 Marcador de número de diapositiva"/>
          <p:cNvSpPr txBox="1">
            <a:spLocks/>
          </p:cNvSpPr>
          <p:nvPr/>
        </p:nvSpPr>
        <p:spPr>
          <a:xfrm>
            <a:off x="82724" y="64325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984256763"/>
              </p:ext>
            </p:extLst>
          </p:nvPr>
        </p:nvGraphicFramePr>
        <p:xfrm>
          <a:off x="-396662" y="1935688"/>
          <a:ext cx="4808443" cy="163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" name="59 Rectángulo"/>
          <p:cNvSpPr/>
          <p:nvPr/>
        </p:nvSpPr>
        <p:spPr>
          <a:xfrm>
            <a:off x="314696" y="201881"/>
            <a:ext cx="81198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 algn="just"/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Collaboration with the public as key to generate content</a:t>
            </a:r>
            <a:endParaRPr lang="es-UY" sz="25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1" name="60 Rectángulo"/>
          <p:cNvSpPr/>
          <p:nvPr/>
        </p:nvSpPr>
        <p:spPr>
          <a:xfrm>
            <a:off x="3194463" y="1175668"/>
            <a:ext cx="55457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2200" b="1" dirty="0" smtClean="0">
                <a:latin typeface="+mj-lt"/>
              </a:rPr>
              <a:t>At the design stage (2016) </a:t>
            </a:r>
          </a:p>
          <a:p>
            <a:pPr marL="457200" indent="-457200" algn="just"/>
            <a:endParaRPr lang="en-US" sz="2200" dirty="0" smtClean="0">
              <a:latin typeface="+mj-lt"/>
            </a:endParaRPr>
          </a:p>
          <a:p>
            <a:pPr marL="457200" indent="-457200" algn="just">
              <a:buAutoNum type="alphaLcPeriod"/>
            </a:pPr>
            <a:r>
              <a:rPr lang="en-US" sz="2200" dirty="0" smtClean="0">
                <a:latin typeface="+mj-lt"/>
              </a:rPr>
              <a:t>Workshop with technical and academic users of budget information (ILDA - MIT Media Lab Collaboration) </a:t>
            </a:r>
          </a:p>
          <a:p>
            <a:pPr marL="457200" indent="-457200" algn="just">
              <a:buAutoNum type="alphaLcPeriod"/>
            </a:pPr>
            <a:endParaRPr lang="en-US" sz="2200" dirty="0" smtClean="0">
              <a:latin typeface="+mj-lt"/>
            </a:endParaRPr>
          </a:p>
          <a:p>
            <a:pPr marL="457200" indent="-457200" algn="just">
              <a:buAutoNum type="alphaLcPeriod"/>
            </a:pPr>
            <a:r>
              <a:rPr lang="en-US" sz="2200" dirty="0" smtClean="0">
                <a:latin typeface="+mj-lt"/>
              </a:rPr>
              <a:t>Study of international experiences (Brazil, Mexico, OKFN, with technical support from GIFT)</a:t>
            </a:r>
            <a:endParaRPr lang="es-UY" sz="2200" dirty="0" smtClean="0">
              <a:latin typeface="+mj-lt"/>
            </a:endParaRPr>
          </a:p>
        </p:txBody>
      </p:sp>
      <p:sp>
        <p:nvSpPr>
          <p:cNvPr id="62" name="61 Rectángulo"/>
          <p:cNvSpPr/>
          <p:nvPr/>
        </p:nvSpPr>
        <p:spPr>
          <a:xfrm>
            <a:off x="82724" y="4071259"/>
            <a:ext cx="83518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es-UY" sz="2400" dirty="0" smtClean="0"/>
              <a:t/>
            </a:r>
            <a:br>
              <a:rPr lang="es-UY" sz="2400" dirty="0" smtClean="0"/>
            </a:br>
            <a:r>
              <a:rPr lang="es-UY" sz="2200" dirty="0" smtClean="0">
                <a:latin typeface="+mn-lt"/>
              </a:rPr>
              <a:t>c.   </a:t>
            </a:r>
            <a:r>
              <a:rPr lang="es-UY" sz="2200" dirty="0" err="1" smtClean="0">
                <a:latin typeface="+mn-lt"/>
              </a:rPr>
              <a:t>Analysis</a:t>
            </a:r>
            <a:r>
              <a:rPr lang="es-UY" sz="2200" dirty="0" smtClean="0">
                <a:latin typeface="+mn-lt"/>
              </a:rPr>
              <a:t> of </a:t>
            </a:r>
            <a:r>
              <a:rPr lang="es-UY" sz="2200" dirty="0" err="1" smtClean="0">
                <a:latin typeface="+mn-lt"/>
              </a:rPr>
              <a:t>requests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for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public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information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access</a:t>
            </a:r>
            <a:r>
              <a:rPr lang="es-UY" sz="2200" dirty="0" smtClean="0">
                <a:latin typeface="+mn-lt"/>
              </a:rPr>
              <a:t> </a:t>
            </a:r>
          </a:p>
          <a:p>
            <a:pPr marL="457200" indent="-457200" algn="just"/>
            <a:r>
              <a:rPr lang="es-UY" sz="2200" dirty="0" smtClean="0">
                <a:latin typeface="+mn-lt"/>
              </a:rPr>
              <a:t>	</a:t>
            </a:r>
            <a:r>
              <a:rPr lang="es-UY" sz="2200" dirty="0" smtClean="0">
                <a:latin typeface="+mn-lt"/>
              </a:rPr>
              <a:t>(¿Qué </a:t>
            </a:r>
            <a:r>
              <a:rPr lang="es-UY" sz="2200" dirty="0" err="1">
                <a:latin typeface="+mn-lt"/>
              </a:rPr>
              <a:t>S</a:t>
            </a:r>
            <a:r>
              <a:rPr lang="es-UY" sz="2200" dirty="0" err="1" smtClean="0">
                <a:latin typeface="+mn-lt"/>
              </a:rPr>
              <a:t>abés</a:t>
            </a:r>
            <a:r>
              <a:rPr lang="es-UY" sz="2200" dirty="0" smtClean="0">
                <a:latin typeface="+mn-lt"/>
              </a:rPr>
              <a:t>? </a:t>
            </a:r>
            <a:r>
              <a:rPr lang="es-UY" sz="2200" dirty="0" smtClean="0">
                <a:latin typeface="+mn-lt"/>
              </a:rPr>
              <a:t>Data.uy) </a:t>
            </a:r>
          </a:p>
          <a:p>
            <a:pPr marL="457200" indent="-457200" algn="just"/>
            <a:endParaRPr lang="es-UY" sz="2200" dirty="0" smtClean="0">
              <a:latin typeface="+mn-lt"/>
            </a:endParaRPr>
          </a:p>
          <a:p>
            <a:pPr marL="457200" indent="-457200" algn="just"/>
            <a:r>
              <a:rPr lang="es-UY" sz="2200" dirty="0" smtClean="0">
                <a:latin typeface="+mn-lt"/>
              </a:rPr>
              <a:t>	d. </a:t>
            </a:r>
            <a:r>
              <a:rPr lang="es-UY" sz="2200" dirty="0" err="1" smtClean="0">
                <a:latin typeface="+mn-lt"/>
              </a:rPr>
              <a:t>Consultation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with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representatives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from</a:t>
            </a:r>
            <a:r>
              <a:rPr lang="es-UY" sz="2200" dirty="0" smtClean="0">
                <a:latin typeface="+mn-lt"/>
              </a:rPr>
              <a:t> </a:t>
            </a:r>
            <a:r>
              <a:rPr lang="es-UY" sz="2200" dirty="0" err="1" smtClean="0">
                <a:latin typeface="+mn-lt"/>
              </a:rPr>
              <a:t>CSOs</a:t>
            </a:r>
            <a:r>
              <a:rPr lang="es-UY" sz="2200" dirty="0" smtClean="0">
                <a:latin typeface="+mn-lt"/>
              </a:rPr>
              <a:t>, </a:t>
            </a:r>
            <a:r>
              <a:rPr lang="es-UY" sz="2200" dirty="0" err="1" smtClean="0">
                <a:latin typeface="+mn-lt"/>
              </a:rPr>
              <a:t>journalists</a:t>
            </a:r>
            <a:r>
              <a:rPr lang="es-UY" sz="2200" dirty="0" smtClean="0">
                <a:latin typeface="+mn-lt"/>
              </a:rPr>
              <a:t>, </a:t>
            </a:r>
            <a:r>
              <a:rPr lang="es-UY" sz="2200" dirty="0" err="1" smtClean="0">
                <a:latin typeface="+mn-lt"/>
              </a:rPr>
              <a:t>academics</a:t>
            </a:r>
            <a:r>
              <a:rPr lang="es-UY" sz="2200" dirty="0" smtClean="0">
                <a:latin typeface="+mn-lt"/>
              </a:rPr>
              <a:t>: ICD; CAINFO; </a:t>
            </a:r>
            <a:r>
              <a:rPr lang="es-UY" sz="2200" dirty="0" err="1" smtClean="0">
                <a:latin typeface="+mn-lt"/>
              </a:rPr>
              <a:t>UdelaR</a:t>
            </a:r>
            <a:r>
              <a:rPr lang="es-UY" sz="2200" dirty="0" smtClean="0">
                <a:latin typeface="+mn-lt"/>
              </a:rPr>
              <a:t>; UCUDAL; ORT; ILDA; </a:t>
            </a:r>
            <a:r>
              <a:rPr lang="es-UY" sz="2200" dirty="0" err="1" smtClean="0">
                <a:latin typeface="+mn-lt"/>
              </a:rPr>
              <a:t>UyCheck</a:t>
            </a:r>
            <a:r>
              <a:rPr lang="es-UY" sz="2200" dirty="0" smtClean="0">
                <a:latin typeface="+mn-lt"/>
              </a:rPr>
              <a:t>; Sudestada.uy; </a:t>
            </a:r>
            <a:r>
              <a:rPr lang="es-UY" sz="2200" dirty="0" err="1" smtClean="0">
                <a:latin typeface="+mn-lt"/>
              </a:rPr>
              <a:t>others</a:t>
            </a:r>
            <a:r>
              <a:rPr lang="es-UY" sz="2200" dirty="0" smtClean="0">
                <a:latin typeface="+mn-lt"/>
              </a:rPr>
              <a:t>…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85" y="144601"/>
            <a:ext cx="791387" cy="8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78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2"/>
          </p:nvPr>
        </p:nvSpPr>
        <p:spPr>
          <a:xfrm>
            <a:off x="482600" y="223102"/>
            <a:ext cx="7882135" cy="93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UY" sz="2800" b="1" dirty="0" smtClean="0"/>
              <a:t>Budget </a:t>
            </a:r>
            <a:r>
              <a:rPr lang="es-UY" sz="2800" b="1" dirty="0" err="1" smtClean="0"/>
              <a:t>Transparency</a:t>
            </a:r>
            <a:r>
              <a:rPr lang="es-UY" sz="2800" b="1" dirty="0" smtClean="0"/>
              <a:t> Portal</a:t>
            </a:r>
          </a:p>
          <a:p>
            <a:pPr>
              <a:buNone/>
            </a:pPr>
            <a:r>
              <a:rPr lang="es-UY" sz="2400" dirty="0" smtClean="0"/>
              <a:t>     </a:t>
            </a:r>
            <a:r>
              <a:rPr lang="es-UY" sz="2400" dirty="0" err="1" smtClean="0"/>
              <a:t>Enterviews</a:t>
            </a:r>
            <a:r>
              <a:rPr lang="es-UY" sz="2400" dirty="0" smtClean="0"/>
              <a:t> and </a:t>
            </a:r>
            <a:r>
              <a:rPr lang="es-UY" sz="2400" dirty="0" err="1" smtClean="0"/>
              <a:t>survey</a:t>
            </a:r>
            <a:r>
              <a:rPr lang="es-UY" sz="2400" dirty="0" smtClean="0"/>
              <a:t> </a:t>
            </a:r>
            <a:r>
              <a:rPr lang="es-UY" sz="2400" dirty="0" err="1" smtClean="0"/>
              <a:t>results</a:t>
            </a:r>
            <a:r>
              <a:rPr lang="es-UY" sz="2400" dirty="0" smtClean="0"/>
              <a:t> </a:t>
            </a:r>
            <a:endParaRPr lang="es-UY" sz="2400" dirty="0"/>
          </a:p>
        </p:txBody>
      </p:sp>
      <p:grpSp>
        <p:nvGrpSpPr>
          <p:cNvPr id="46" name="45 Grupo"/>
          <p:cNvGrpSpPr/>
          <p:nvPr/>
        </p:nvGrpSpPr>
        <p:grpSpPr>
          <a:xfrm>
            <a:off x="6386748" y="1866497"/>
            <a:ext cx="2232248" cy="792088"/>
            <a:chOff x="0" y="591343"/>
            <a:chExt cx="2571749" cy="15430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7" name="46 Rectángulo"/>
            <p:cNvSpPr/>
            <p:nvPr/>
          </p:nvSpPr>
          <p:spPr>
            <a:xfrm>
              <a:off x="0" y="591343"/>
              <a:ext cx="2571749" cy="15430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/>
          </p:spPr>
        </p:sp>
        <p:sp>
          <p:nvSpPr>
            <p:cNvPr id="48" name="47 Rectángulo"/>
            <p:cNvSpPr/>
            <p:nvPr/>
          </p:nvSpPr>
          <p:spPr>
            <a:xfrm>
              <a:off x="0" y="591343"/>
              <a:ext cx="2571749" cy="154305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kern="0" dirty="0" smtClean="0">
                  <a:solidFill>
                    <a:prstClr val="white"/>
                  </a:solidFill>
                  <a:latin typeface="Calibri"/>
                </a:rPr>
                <a:t>TRAINING</a:t>
              </a:r>
              <a:r>
                <a:rPr kumimoji="0" lang="es-E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/WORKSHOPS</a:t>
              </a: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48 CuadroTexto"/>
          <p:cNvSpPr txBox="1"/>
          <p:nvPr/>
        </p:nvSpPr>
        <p:spPr>
          <a:xfrm>
            <a:off x="6479002" y="2131940"/>
            <a:ext cx="2086911" cy="43088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On-site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/Online.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Oriented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specific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audiences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</a:p>
        </p:txBody>
      </p:sp>
      <p:grpSp>
        <p:nvGrpSpPr>
          <p:cNvPr id="50" name="49 Grupo"/>
          <p:cNvGrpSpPr/>
          <p:nvPr/>
        </p:nvGrpSpPr>
        <p:grpSpPr>
          <a:xfrm>
            <a:off x="6379389" y="2745562"/>
            <a:ext cx="2232250" cy="1247885"/>
            <a:chOff x="2828923" y="564209"/>
            <a:chExt cx="2571752" cy="142568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50 Rectángulo"/>
            <p:cNvSpPr/>
            <p:nvPr/>
          </p:nvSpPr>
          <p:spPr>
            <a:xfrm>
              <a:off x="2828926" y="564209"/>
              <a:ext cx="2571749" cy="904942"/>
            </a:xfrm>
            <a:prstGeom prst="rect">
              <a:avLst/>
            </a:prstGeom>
            <a:solidFill>
              <a:srgbClr val="9A609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/>
          </p:spPr>
        </p:sp>
        <p:sp>
          <p:nvSpPr>
            <p:cNvPr id="52" name="51 Rectángulo"/>
            <p:cNvSpPr/>
            <p:nvPr/>
          </p:nvSpPr>
          <p:spPr>
            <a:xfrm>
              <a:off x="2828923" y="591344"/>
              <a:ext cx="2571749" cy="13985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TUTORIALS</a:t>
              </a: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52 CuadroTexto"/>
          <p:cNvSpPr txBox="1"/>
          <p:nvPr/>
        </p:nvSpPr>
        <p:spPr>
          <a:xfrm>
            <a:off x="6530763" y="3032419"/>
            <a:ext cx="198339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Can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be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useful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though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costly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</a:p>
        </p:txBody>
      </p:sp>
      <p:grpSp>
        <p:nvGrpSpPr>
          <p:cNvPr id="54" name="53 Grupo"/>
          <p:cNvGrpSpPr/>
          <p:nvPr/>
        </p:nvGrpSpPr>
        <p:grpSpPr>
          <a:xfrm>
            <a:off x="6372026" y="3547188"/>
            <a:ext cx="2239610" cy="1368337"/>
            <a:chOff x="5657849" y="552287"/>
            <a:chExt cx="2571749" cy="225008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5" name="54 Rectángulo"/>
            <p:cNvSpPr/>
            <p:nvPr/>
          </p:nvSpPr>
          <p:spPr>
            <a:xfrm>
              <a:off x="5657849" y="697494"/>
              <a:ext cx="2571749" cy="1274462"/>
            </a:xfrm>
            <a:prstGeom prst="rect">
              <a:avLst/>
            </a:prstGeom>
            <a:gradFill rotWithShape="1">
              <a:gsLst>
                <a:gs pos="0">
                  <a:srgbClr val="8064A2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8064A2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8064A2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/>
          </p:spPr>
        </p:sp>
        <p:sp>
          <p:nvSpPr>
            <p:cNvPr id="56" name="55 Rectángulo"/>
            <p:cNvSpPr/>
            <p:nvPr/>
          </p:nvSpPr>
          <p:spPr>
            <a:xfrm>
              <a:off x="5657849" y="552287"/>
              <a:ext cx="2571749" cy="225008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kern="0" dirty="0" smtClean="0">
                  <a:solidFill>
                    <a:prstClr val="white"/>
                  </a:solidFill>
                  <a:latin typeface="Calibri"/>
                </a:rPr>
                <a:t>FREQUENTLY-ASKED QUESTIONS</a:t>
              </a: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56 CuadroTexto"/>
          <p:cNvSpPr txBox="1"/>
          <p:nvPr/>
        </p:nvSpPr>
        <p:spPr>
          <a:xfrm>
            <a:off x="6533775" y="3866940"/>
            <a:ext cx="1996513" cy="43088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How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the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portal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works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  &amp; 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What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can I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ask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of</a:t>
            </a:r>
            <a:r>
              <a:rPr kumimoji="0" lang="es-ES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s-ES" sz="11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the</a:t>
            </a:r>
            <a:r>
              <a:rPr kumimoji="0" lang="es-ES" sz="11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s-ES" sz="11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information</a:t>
            </a:r>
            <a:endParaRPr kumimoji="0" lang="es-ES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58" name="57 Grupo"/>
          <p:cNvGrpSpPr/>
          <p:nvPr/>
        </p:nvGrpSpPr>
        <p:grpSpPr>
          <a:xfrm>
            <a:off x="6395011" y="4410526"/>
            <a:ext cx="2225164" cy="1356841"/>
            <a:chOff x="1414462" y="2272091"/>
            <a:chExt cx="2571749" cy="200936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58 Rectángulo"/>
            <p:cNvSpPr/>
            <p:nvPr/>
          </p:nvSpPr>
          <p:spPr>
            <a:xfrm>
              <a:off x="1414462" y="2380689"/>
              <a:ext cx="2571749" cy="1173009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/>
          </p:spPr>
        </p:sp>
        <p:sp>
          <p:nvSpPr>
            <p:cNvPr id="60" name="59 Rectángulo"/>
            <p:cNvSpPr/>
            <p:nvPr/>
          </p:nvSpPr>
          <p:spPr>
            <a:xfrm>
              <a:off x="1414462" y="2272091"/>
              <a:ext cx="2571749" cy="200936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kern="0" dirty="0" smtClean="0">
                  <a:solidFill>
                    <a:prstClr val="white"/>
                  </a:solidFill>
                  <a:latin typeface="Calibri"/>
                </a:rPr>
                <a:t>ONLINE HELP</a:t>
              </a: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60 CuadroTexto"/>
          <p:cNvSpPr txBox="1"/>
          <p:nvPr/>
        </p:nvSpPr>
        <p:spPr>
          <a:xfrm>
            <a:off x="6524202" y="4759450"/>
            <a:ext cx="1983393" cy="43088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Helps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avoid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frustation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face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es-ES" sz="1100" kern="0" dirty="0" err="1" smtClean="0">
                <a:solidFill>
                  <a:prstClr val="black"/>
                </a:solidFill>
                <a:latin typeface="Calibri"/>
              </a:rPr>
              <a:t>difficulties</a:t>
            </a:r>
            <a:r>
              <a:rPr lang="es-ES" sz="1100" kern="0" dirty="0" smtClean="0">
                <a:solidFill>
                  <a:prstClr val="black"/>
                </a:solidFill>
                <a:latin typeface="Calibri"/>
              </a:rPr>
              <a:t> in use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</a:p>
        </p:txBody>
      </p:sp>
      <p:grpSp>
        <p:nvGrpSpPr>
          <p:cNvPr id="62" name="61 Grupo"/>
          <p:cNvGrpSpPr/>
          <p:nvPr/>
        </p:nvGrpSpPr>
        <p:grpSpPr>
          <a:xfrm>
            <a:off x="6386748" y="5275945"/>
            <a:ext cx="2245863" cy="1175315"/>
            <a:chOff x="4243387" y="2119580"/>
            <a:chExt cx="2586069" cy="16790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3" name="62 Rectángulo"/>
            <p:cNvSpPr/>
            <p:nvPr/>
          </p:nvSpPr>
          <p:spPr>
            <a:xfrm>
              <a:off x="4257707" y="2220701"/>
              <a:ext cx="2571749" cy="1098445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/>
          </p:spPr>
        </p:sp>
        <p:sp>
          <p:nvSpPr>
            <p:cNvPr id="64" name="63 Rectángulo"/>
            <p:cNvSpPr/>
            <p:nvPr/>
          </p:nvSpPr>
          <p:spPr>
            <a:xfrm>
              <a:off x="4243387" y="2119580"/>
              <a:ext cx="2571749" cy="167904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INDEX</a:t>
              </a: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4445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64 CuadroTexto"/>
          <p:cNvSpPr txBox="1"/>
          <p:nvPr/>
        </p:nvSpPr>
        <p:spPr>
          <a:xfrm>
            <a:off x="6526919" y="5600554"/>
            <a:ext cx="1996513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Helps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 guide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users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’ </a:t>
            </a:r>
            <a:r>
              <a:rPr kumimoji="0" lang="es-E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searches</a:t>
            </a:r>
            <a:r>
              <a:rPr kumimoji="0" lang="es-E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</a:p>
        </p:txBody>
      </p:sp>
      <p:graphicFrame>
        <p:nvGraphicFramePr>
          <p:cNvPr id="66" name="65 Diagrama"/>
          <p:cNvGraphicFramePr/>
          <p:nvPr>
            <p:extLst>
              <p:ext uri="{D42A27DB-BD31-4B8C-83A1-F6EECF244321}">
                <p14:modId xmlns:p14="http://schemas.microsoft.com/office/powerpoint/2010/main" val="1151260121"/>
              </p:ext>
            </p:extLst>
          </p:nvPr>
        </p:nvGraphicFramePr>
        <p:xfrm>
          <a:off x="344385" y="1722769"/>
          <a:ext cx="5390449" cy="4494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44385" y="1245590"/>
            <a:ext cx="5390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000" b="1" dirty="0" err="1" smtClean="0">
                <a:solidFill>
                  <a:schemeClr val="accent6"/>
                </a:solidFill>
                <a:latin typeface="Cabrito Norm Medium" pitchFamily="50" charset="0"/>
                <a:cs typeface="Cabrito Norm Medium"/>
              </a:rPr>
              <a:t>Displays</a:t>
            </a:r>
            <a:endParaRPr lang="es-UY" sz="2000" b="1" dirty="0">
              <a:solidFill>
                <a:schemeClr val="accent6"/>
              </a:solidFill>
              <a:latin typeface="Cabrito Norm Medium" pitchFamily="50" charset="0"/>
              <a:cs typeface="Cabrito Norm Medium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6660232" y="1288892"/>
            <a:ext cx="2293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b="1" dirty="0" err="1" smtClean="0">
                <a:solidFill>
                  <a:schemeClr val="accent6"/>
                </a:solidFill>
                <a:latin typeface="Cabrito Norm Medium" pitchFamily="50" charset="0"/>
                <a:cs typeface="Cabrito Norm Medium"/>
              </a:rPr>
              <a:t>Help</a:t>
            </a:r>
            <a:r>
              <a:rPr lang="es-UY" sz="2000" b="1" dirty="0" smtClean="0">
                <a:solidFill>
                  <a:schemeClr val="accent6"/>
                </a:solidFill>
                <a:latin typeface="Cabrito Norm Medium" pitchFamily="50" charset="0"/>
                <a:cs typeface="Cabrito Norm Medium"/>
              </a:rPr>
              <a:t> </a:t>
            </a:r>
            <a:r>
              <a:rPr lang="es-UY" sz="2000" b="1" dirty="0" err="1" smtClean="0">
                <a:solidFill>
                  <a:schemeClr val="accent6"/>
                </a:solidFill>
                <a:latin typeface="Cabrito Norm Medium" pitchFamily="50" charset="0"/>
                <a:cs typeface="Cabrito Norm Medium"/>
              </a:rPr>
              <a:t>tools</a:t>
            </a:r>
            <a:endParaRPr lang="es-UY" sz="2000" b="1" dirty="0">
              <a:solidFill>
                <a:schemeClr val="accent6"/>
              </a:solidFill>
              <a:latin typeface="Cabrito Norm Medium" pitchFamily="50" charset="0"/>
              <a:cs typeface="Cabrito Norm Medium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06" y="15173"/>
            <a:ext cx="1093093" cy="111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1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 txBox="1">
            <a:spLocks/>
          </p:cNvSpPr>
          <p:nvPr/>
        </p:nvSpPr>
        <p:spPr>
          <a:xfrm>
            <a:off x="120824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61220" y="601332"/>
            <a:ext cx="731613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 algn="just"/>
            <a:r>
              <a:rPr lang="en-US" sz="2500" b="1" dirty="0" smtClean="0">
                <a:solidFill>
                  <a:schemeClr val="accent6">
                    <a:lumMod val="75000"/>
                  </a:schemeClr>
                </a:solidFill>
              </a:rPr>
              <a:t>Structure and contents of the current version</a:t>
            </a:r>
            <a:endParaRPr lang="es-UY" sz="25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8" y="1800883"/>
            <a:ext cx="8461760" cy="26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82390" y="5155317"/>
            <a:ext cx="646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hlinkClick r:id="rId4"/>
              </a:rPr>
              <a:t>http://transparenciapresupuestaria.opp.gub.uy</a:t>
            </a:r>
            <a:endParaRPr lang="es-E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85" y="144601"/>
            <a:ext cx="791387" cy="8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362975" y="2191109"/>
            <a:ext cx="15009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Government </a:t>
            </a:r>
          </a:p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planning</a:t>
            </a:r>
            <a:endParaRPr lang="es-UY" sz="1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89564" y="2191109"/>
            <a:ext cx="15009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National budget</a:t>
            </a:r>
            <a:endParaRPr lang="es-UY" sz="1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016321" y="2191109"/>
            <a:ext cx="15009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State-owned</a:t>
            </a:r>
          </a:p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companies</a:t>
            </a:r>
            <a:endParaRPr lang="es-UY" sz="1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76712" y="3334806"/>
            <a:ext cx="17080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Public non-state organizations</a:t>
            </a:r>
            <a:endParaRPr lang="es-UY" sz="1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89564" y="3317553"/>
            <a:ext cx="15009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Sustainable Development Goals</a:t>
            </a:r>
            <a:endParaRPr lang="es-UY" sz="1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16321" y="3334806"/>
            <a:ext cx="15009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National Registry of Evaluatons</a:t>
            </a:r>
            <a:endParaRPr lang="es-UY" sz="18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95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icio OPP con fo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Desarrollo de tem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Desarrollo de tem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icio O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id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nicio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esarrollo de tem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Gráficos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inal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Fo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Desarrollo de tem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5637</TotalTime>
  <Words>905</Words>
  <Application>Microsoft Office PowerPoint</Application>
  <PresentationFormat>Presentación en pantalla (4:3)</PresentationFormat>
  <Paragraphs>190</Paragraphs>
  <Slides>10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diapositiva</vt:lpstr>
      </vt:variant>
      <vt:variant>
        <vt:i4>10</vt:i4>
      </vt:variant>
    </vt:vector>
  </HeadingPairs>
  <TitlesOfParts>
    <vt:vector size="21" baseType="lpstr">
      <vt:lpstr>Inicio OPP con foto</vt:lpstr>
      <vt:lpstr>Inicio OPP</vt:lpstr>
      <vt:lpstr>Contenidos</vt:lpstr>
      <vt:lpstr>Inicio Tema</vt:lpstr>
      <vt:lpstr>Desarrollo de temas</vt:lpstr>
      <vt:lpstr>Gráficos </vt:lpstr>
      <vt:lpstr>Final</vt:lpstr>
      <vt:lpstr>Foto</vt:lpstr>
      <vt:lpstr>1_Desarrollo de temas</vt:lpstr>
      <vt:lpstr>2_Desarrollo de temas</vt:lpstr>
      <vt:lpstr>3_Desarrollo de temas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costadipasca</dc:creator>
  <cp:lastModifiedBy>adminagev</cp:lastModifiedBy>
  <cp:revision>910</cp:revision>
  <cp:lastPrinted>2017-09-15T15:28:52Z</cp:lastPrinted>
  <dcterms:created xsi:type="dcterms:W3CDTF">2015-06-09T19:53:08Z</dcterms:created>
  <dcterms:modified xsi:type="dcterms:W3CDTF">2017-10-11T05:09:49Z</dcterms:modified>
</cp:coreProperties>
</file>