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05C9C-8826-4016-9E9B-1AE67C85B68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FE5A5-255D-48CC-A69C-B48A7EE7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E5A5-255D-48CC-A69C-B48A7EE74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7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FE5A5-255D-48CC-A69C-B48A7EE745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9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11ED-B7C3-47F2-A9CA-88ED8350B922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3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FFB8-1B23-4DAA-A1F3-A17BEB3FB3D2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4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3C45-3B52-4ADE-AF5F-45342EEBA368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A43E-FFB3-4DF7-898E-D5D0FE0B131D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6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8FBD-17E9-4CAB-BB53-419389192FCB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1D26-AEF9-456B-B639-195FA52E8CCE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4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3574-8F13-41AC-824F-29CA8769150D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5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ED04-371B-42CA-81DC-1CBC23F236F7}" type="datetime1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1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C99C-BA03-4CAB-B009-7BB519B7FAAD}" type="datetime1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92E9-DF79-4B7D-9018-DA0F70754AD0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9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9556-E382-49D6-B372-1CE63C35446D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DF43E-F28F-489D-9212-ED01A6CACB33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7B73-FE3E-4C3E-9A67-4F7529992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Emerging Markets Investors Alliance and GIFT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Emerging Markets Investors Alliance and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Alliance </a:t>
            </a:r>
            <a:r>
              <a:rPr lang="en-US" b="1" dirty="0" smtClean="0"/>
              <a:t>educates institutional investors </a:t>
            </a:r>
            <a:r>
              <a:rPr lang="en-US" dirty="0" smtClean="0"/>
              <a:t>about fiscal transparency and </a:t>
            </a:r>
            <a:r>
              <a:rPr lang="en-US" b="1" dirty="0" smtClean="0"/>
              <a:t>facilitates investor advocacy </a:t>
            </a:r>
            <a:r>
              <a:rPr lang="en-US" dirty="0" smtClean="0"/>
              <a:t>with governments. </a:t>
            </a:r>
          </a:p>
          <a:p>
            <a:endParaRPr lang="en-US" dirty="0" smtClean="0"/>
          </a:p>
          <a:p>
            <a:r>
              <a:rPr lang="en-US" dirty="0" smtClean="0"/>
              <a:t>To educate investors, the Alliance </a:t>
            </a:r>
            <a:r>
              <a:rPr lang="en-US" b="1" dirty="0" smtClean="0"/>
              <a:t>leverages the expertise of GIFT and GIFT partners</a:t>
            </a:r>
            <a:r>
              <a:rPr lang="en-US" dirty="0" smtClean="0"/>
              <a:t> (e.g., International Budget Partnership, IMF, World Bank, PEFA). </a:t>
            </a:r>
          </a:p>
          <a:p>
            <a:endParaRPr lang="en-US" dirty="0" smtClean="0"/>
          </a:p>
          <a:p>
            <a:r>
              <a:rPr lang="en-US" dirty="0" smtClean="0"/>
              <a:t>To facilitate investor advocacy, the Alliance </a:t>
            </a:r>
            <a:r>
              <a:rPr lang="en-US" b="1" dirty="0" smtClean="0"/>
              <a:t>organizes roundtable discussions</a:t>
            </a:r>
            <a:r>
              <a:rPr lang="en-US" dirty="0" smtClean="0"/>
              <a:t> with GIFT partners – viz., senior finance ministry officials and fiscal transparency experts – and institutional investors.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Emerging Markets Investors Alliance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7919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Engaging Investors Through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Emerging Markets Investors Alliance does not currently engage investors in using digital or open data tools. </a:t>
            </a:r>
          </a:p>
          <a:p>
            <a:endParaRPr lang="en-US" dirty="0" smtClean="0"/>
          </a:p>
          <a:p>
            <a:r>
              <a:rPr lang="en-US" b="1" dirty="0" smtClean="0"/>
              <a:t>The Alliance seeks partners to help explore whether investors could use digital or open data tools.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0490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Investor Demand for </a:t>
            </a:r>
            <a:r>
              <a:rPr lang="en-US" b="1" dirty="0"/>
              <a:t>O</a:t>
            </a:r>
            <a:r>
              <a:rPr lang="en-US" b="1" dirty="0" smtClean="0"/>
              <a:t>pen </a:t>
            </a:r>
            <a:r>
              <a:rPr lang="en-US" b="1" dirty="0"/>
              <a:t>B</a:t>
            </a:r>
            <a:r>
              <a:rPr lang="en-US" b="1" dirty="0" smtClean="0"/>
              <a:t>udgets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Investors are interested in budget transparency </a:t>
            </a:r>
            <a:r>
              <a:rPr lang="en-US" dirty="0" smtClean="0"/>
              <a:t>but have not previously had the support of the GIFT community in demanding open budget data.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The Emerging Markets Investors Alliance can encourage finance ministers to strengthen fiscal transparency.</a:t>
            </a:r>
            <a:r>
              <a:rPr lang="en-US" dirty="0" smtClean="0"/>
              <a:t> The Alliance works with </a:t>
            </a:r>
            <a:r>
              <a:rPr lang="en-US" dirty="0" smtClean="0"/>
              <a:t>governments that issue debt in international markets.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 Investors and GIFT partners met with South African Finance Minister </a:t>
            </a:r>
            <a:r>
              <a:rPr lang="en-US" dirty="0" err="1" smtClean="0"/>
              <a:t>Nhanhla</a:t>
            </a:r>
            <a:r>
              <a:rPr lang="en-US" dirty="0" smtClean="0"/>
              <a:t> Nene during Spring 2018 Meetings of the World Bank and IMF.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Investors affirmed their interest in seeing South Africa move forward on topics including public participation in budgeting, oil/mining transparency, and accrual accounting.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384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GIFT-Related Commitments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Emerging Markets Investors Alliance will organize: </a:t>
            </a:r>
          </a:p>
          <a:p>
            <a:endParaRPr lang="en-US" dirty="0" smtClean="0"/>
          </a:p>
          <a:p>
            <a:r>
              <a:rPr lang="en-US" b="1" dirty="0" smtClean="0"/>
              <a:t>High-Level roundtables to advance fiscal transparency commitments by governments</a:t>
            </a:r>
          </a:p>
          <a:p>
            <a:pPr lvl="1"/>
            <a:r>
              <a:rPr lang="en-US" dirty="0" smtClean="0"/>
              <a:t>Each roundtable will include 4 institutional investors, 4 finance ministers, and 4 fiscal transparency experts. </a:t>
            </a:r>
          </a:p>
          <a:p>
            <a:pPr lvl="1"/>
            <a:r>
              <a:rPr lang="en-US" dirty="0" smtClean="0"/>
              <a:t>Roundtables will be region-specific (e.g., Central America, South America, Sub-Saharan Africa, Asia, etc.) </a:t>
            </a:r>
          </a:p>
          <a:p>
            <a:pPr lvl="1"/>
            <a:r>
              <a:rPr lang="en-US" dirty="0" smtClean="0"/>
              <a:t>Roundtables will meet twice per year around the World-Bank IMF Meetings</a:t>
            </a:r>
          </a:p>
          <a:p>
            <a:endParaRPr lang="en-US" dirty="0" smtClean="0"/>
          </a:p>
          <a:p>
            <a:r>
              <a:rPr lang="en-US" b="1" dirty="0" smtClean="0"/>
              <a:t>Events to educate investors about fiscal transparency</a:t>
            </a:r>
          </a:p>
          <a:p>
            <a:pPr lvl="1"/>
            <a:r>
              <a:rPr lang="en-US" dirty="0" smtClean="0"/>
              <a:t>Conference calls, panel discussions, etc. with GIFT members as speakers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Emerging Markets Investors Alliance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1464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340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Emerging Markets Investors Alliance and GIFT</vt:lpstr>
      <vt:lpstr>The Emerging Markets Investors Alliance and GIFT</vt:lpstr>
      <vt:lpstr>Engaging Investors Through Technology</vt:lpstr>
      <vt:lpstr>Creating Investor Demand for Open Budgets</vt:lpstr>
      <vt:lpstr>GIFT-Related Commitments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Markets Investors Alliance</dc:title>
  <dc:creator>Ashok Parameswaran</dc:creator>
  <cp:lastModifiedBy>Ashok Parameswaran</cp:lastModifiedBy>
  <cp:revision>12</cp:revision>
  <dcterms:created xsi:type="dcterms:W3CDTF">2018-10-14T05:43:22Z</dcterms:created>
  <dcterms:modified xsi:type="dcterms:W3CDTF">2018-10-14T07:39:10Z</dcterms:modified>
</cp:coreProperties>
</file>