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7" r:id="rId5"/>
    <p:sldId id="270" r:id="rId6"/>
    <p:sldId id="258" r:id="rId7"/>
    <p:sldId id="257" r:id="rId8"/>
    <p:sldId id="259" r:id="rId9"/>
    <p:sldId id="260" r:id="rId10"/>
    <p:sldId id="271" r:id="rId11"/>
    <p:sldId id="261" r:id="rId12"/>
    <p:sldId id="262" r:id="rId13"/>
    <p:sldId id="263" r:id="rId14"/>
    <p:sldId id="264" r:id="rId15"/>
    <p:sldId id="265"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7C8B32-9A7D-494D-922D-D91836442A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C69124A-B9B8-42D5-8B99-A23CB6923A7A}">
      <dgm:prSet phldrT="[Text]"/>
      <dgm:spPr/>
      <dgm:t>
        <a:bodyPr/>
        <a:lstStyle/>
        <a:p>
          <a:r>
            <a:rPr lang="en-US" dirty="0" smtClean="0"/>
            <a:t>Mayor</a:t>
          </a:r>
          <a:endParaRPr lang="en-US" sz="1700" dirty="0"/>
        </a:p>
      </dgm:t>
    </dgm:pt>
    <dgm:pt modelId="{21EDF0F4-6C22-4CEB-A1AF-2B158BDF6426}" type="parTrans" cxnId="{AD014430-31D9-410B-A784-E3C3B6F596E3}">
      <dgm:prSet/>
      <dgm:spPr/>
      <dgm:t>
        <a:bodyPr/>
        <a:lstStyle/>
        <a:p>
          <a:endParaRPr lang="en-US"/>
        </a:p>
      </dgm:t>
    </dgm:pt>
    <dgm:pt modelId="{89E7AB33-7050-453C-B5E6-F8767498EBF9}" type="sibTrans" cxnId="{AD014430-31D9-410B-A784-E3C3B6F596E3}">
      <dgm:prSet/>
      <dgm:spPr/>
      <dgm:t>
        <a:bodyPr/>
        <a:lstStyle/>
        <a:p>
          <a:endParaRPr lang="en-US"/>
        </a:p>
      </dgm:t>
    </dgm:pt>
    <dgm:pt modelId="{6318513E-4F5F-4670-A6C6-CE52C3022214}">
      <dgm:prSet phldrT="[Text]"/>
      <dgm:spPr/>
      <dgm:t>
        <a:bodyPr/>
        <a:lstStyle/>
        <a:p>
          <a:r>
            <a:rPr lang="en-US" dirty="0" smtClean="0"/>
            <a:t>Forum of Representatives</a:t>
          </a:r>
          <a:endParaRPr lang="en-US" dirty="0"/>
        </a:p>
      </dgm:t>
    </dgm:pt>
    <dgm:pt modelId="{E7CE9331-E81E-48A9-8191-B66BA3CE9584}" type="parTrans" cxnId="{41C5EABD-4598-471C-BED5-770DE6DAE42B}">
      <dgm:prSet/>
      <dgm:spPr/>
      <dgm:t>
        <a:bodyPr/>
        <a:lstStyle/>
        <a:p>
          <a:endParaRPr lang="en-US"/>
        </a:p>
      </dgm:t>
    </dgm:pt>
    <dgm:pt modelId="{ABAE6B24-36B2-4C4C-97A4-CE38BCD81DB9}" type="sibTrans" cxnId="{41C5EABD-4598-471C-BED5-770DE6DAE42B}">
      <dgm:prSet/>
      <dgm:spPr/>
      <dgm:t>
        <a:bodyPr/>
        <a:lstStyle/>
        <a:p>
          <a:endParaRPr lang="en-US"/>
        </a:p>
      </dgm:t>
    </dgm:pt>
    <dgm:pt modelId="{553677BD-4A36-4C89-9C04-924C2D7F9E68}">
      <dgm:prSet phldrT="[Text]"/>
      <dgm:spPr/>
      <dgm:t>
        <a:bodyPr/>
        <a:lstStyle/>
        <a:p>
          <a:r>
            <a:rPr lang="en-US" dirty="0" smtClean="0"/>
            <a:t>Local assemblies</a:t>
          </a:r>
          <a:endParaRPr lang="en-US" dirty="0"/>
        </a:p>
      </dgm:t>
    </dgm:pt>
    <dgm:pt modelId="{82E5C8DC-2D05-4448-A584-519ADA6626A7}" type="parTrans" cxnId="{046B2ACB-6819-4C44-8CA2-652C9A43AF27}">
      <dgm:prSet/>
      <dgm:spPr/>
      <dgm:t>
        <a:bodyPr/>
        <a:lstStyle/>
        <a:p>
          <a:endParaRPr lang="en-US"/>
        </a:p>
      </dgm:t>
    </dgm:pt>
    <dgm:pt modelId="{BB47125F-EE69-4B93-982E-F06BDFE9F168}" type="sibTrans" cxnId="{046B2ACB-6819-4C44-8CA2-652C9A43AF27}">
      <dgm:prSet/>
      <dgm:spPr/>
      <dgm:t>
        <a:bodyPr/>
        <a:lstStyle/>
        <a:p>
          <a:endParaRPr lang="en-US"/>
        </a:p>
      </dgm:t>
    </dgm:pt>
    <dgm:pt modelId="{312FF9FE-7D93-4DA1-952B-19ABE5C279B0}">
      <dgm:prSet phldrT="[Text]"/>
      <dgm:spPr/>
      <dgm:t>
        <a:bodyPr/>
        <a:lstStyle/>
        <a:p>
          <a:r>
            <a:rPr lang="en-US" dirty="0" smtClean="0"/>
            <a:t>Thematic assemblies</a:t>
          </a:r>
          <a:endParaRPr lang="en-US" dirty="0"/>
        </a:p>
      </dgm:t>
    </dgm:pt>
    <dgm:pt modelId="{DD6EAD03-F91E-4D85-AA2A-0596F8301CE7}" type="parTrans" cxnId="{546C77CE-D6A7-4434-981F-ED3F27311C35}">
      <dgm:prSet/>
      <dgm:spPr/>
      <dgm:t>
        <a:bodyPr/>
        <a:lstStyle/>
        <a:p>
          <a:endParaRPr lang="en-US"/>
        </a:p>
      </dgm:t>
    </dgm:pt>
    <dgm:pt modelId="{7FC56EE2-4F22-4D66-891C-E4400DF980CE}" type="sibTrans" cxnId="{546C77CE-D6A7-4434-981F-ED3F27311C35}">
      <dgm:prSet/>
      <dgm:spPr/>
      <dgm:t>
        <a:bodyPr/>
        <a:lstStyle/>
        <a:p>
          <a:endParaRPr lang="en-US"/>
        </a:p>
      </dgm:t>
    </dgm:pt>
    <dgm:pt modelId="{1769BB7B-EED5-423F-BE67-40187B112DBF}">
      <dgm:prSet/>
      <dgm:spPr/>
      <dgm:t>
        <a:bodyPr/>
        <a:lstStyle/>
        <a:p>
          <a:r>
            <a:rPr lang="en-US" dirty="0" smtClean="0"/>
            <a:t>Council of Participatory Budgeting</a:t>
          </a:r>
          <a:endParaRPr lang="en-US" dirty="0"/>
        </a:p>
      </dgm:t>
    </dgm:pt>
    <dgm:pt modelId="{43C27CF6-3780-4DC3-8488-EC6E308380FF}" type="parTrans" cxnId="{3EE487BD-C5E6-47D3-9BD0-429D1B84390C}">
      <dgm:prSet/>
      <dgm:spPr/>
      <dgm:t>
        <a:bodyPr/>
        <a:lstStyle/>
        <a:p>
          <a:endParaRPr lang="en-US"/>
        </a:p>
      </dgm:t>
    </dgm:pt>
    <dgm:pt modelId="{D08BF7A1-4F8F-436E-8343-A2E7FEC7A220}" type="sibTrans" cxnId="{3EE487BD-C5E6-47D3-9BD0-429D1B84390C}">
      <dgm:prSet/>
      <dgm:spPr/>
      <dgm:t>
        <a:bodyPr/>
        <a:lstStyle/>
        <a:p>
          <a:endParaRPr lang="en-US"/>
        </a:p>
      </dgm:t>
    </dgm:pt>
    <dgm:pt modelId="{B69D4087-947A-4FE7-BDB3-6C5BA3EFE7EA}">
      <dgm:prSet/>
      <dgm:spPr/>
      <dgm:t>
        <a:bodyPr/>
        <a:lstStyle/>
        <a:p>
          <a:r>
            <a:rPr lang="en-US" dirty="0" smtClean="0"/>
            <a:t>Investment Plan</a:t>
          </a:r>
          <a:endParaRPr lang="en-US" dirty="0"/>
        </a:p>
      </dgm:t>
    </dgm:pt>
    <dgm:pt modelId="{B975B131-7B70-4AEE-AF7B-5D3EDD3FADA0}" type="parTrans" cxnId="{0D9451DF-A054-437D-BF43-6961A919142D}">
      <dgm:prSet/>
      <dgm:spPr/>
      <dgm:t>
        <a:bodyPr/>
        <a:lstStyle/>
        <a:p>
          <a:endParaRPr lang="en-US"/>
        </a:p>
      </dgm:t>
    </dgm:pt>
    <dgm:pt modelId="{E3C654E3-A0E9-4666-A031-177A3491DF41}" type="sibTrans" cxnId="{0D9451DF-A054-437D-BF43-6961A919142D}">
      <dgm:prSet/>
      <dgm:spPr/>
      <dgm:t>
        <a:bodyPr/>
        <a:lstStyle/>
        <a:p>
          <a:endParaRPr lang="en-US"/>
        </a:p>
      </dgm:t>
    </dgm:pt>
    <dgm:pt modelId="{9EC93A48-9389-45D7-9FE7-2E842881D9B4}" type="pres">
      <dgm:prSet presAssocID="{527C8B32-9A7D-494D-922D-D91836442A54}" presName="hierChild1" presStyleCnt="0">
        <dgm:presLayoutVars>
          <dgm:chPref val="1"/>
          <dgm:dir/>
          <dgm:animOne val="branch"/>
          <dgm:animLvl val="lvl"/>
          <dgm:resizeHandles/>
        </dgm:presLayoutVars>
      </dgm:prSet>
      <dgm:spPr/>
      <dgm:t>
        <a:bodyPr/>
        <a:lstStyle/>
        <a:p>
          <a:endParaRPr lang="en-US"/>
        </a:p>
      </dgm:t>
    </dgm:pt>
    <dgm:pt modelId="{393A9C1E-E70D-4EF1-BDE6-5A64260FF4F7}" type="pres">
      <dgm:prSet presAssocID="{2C69124A-B9B8-42D5-8B99-A23CB6923A7A}" presName="hierRoot1" presStyleCnt="0"/>
      <dgm:spPr/>
    </dgm:pt>
    <dgm:pt modelId="{20714B95-1EB0-43E3-9EEA-C0A3A3E2D838}" type="pres">
      <dgm:prSet presAssocID="{2C69124A-B9B8-42D5-8B99-A23CB6923A7A}" presName="composite" presStyleCnt="0"/>
      <dgm:spPr/>
    </dgm:pt>
    <dgm:pt modelId="{E320CFCB-4B9C-4A49-8763-4C1DAC8BB1AD}" type="pres">
      <dgm:prSet presAssocID="{2C69124A-B9B8-42D5-8B99-A23CB6923A7A}" presName="background" presStyleLbl="node0" presStyleIdx="0" presStyleCnt="1"/>
      <dgm:spPr/>
    </dgm:pt>
    <dgm:pt modelId="{BF43C27A-3C5C-459E-9B13-D8B314A32B23}" type="pres">
      <dgm:prSet presAssocID="{2C69124A-B9B8-42D5-8B99-A23CB6923A7A}" presName="text" presStyleLbl="fgAcc0" presStyleIdx="0" presStyleCnt="1">
        <dgm:presLayoutVars>
          <dgm:chPref val="3"/>
        </dgm:presLayoutVars>
      </dgm:prSet>
      <dgm:spPr/>
      <dgm:t>
        <a:bodyPr/>
        <a:lstStyle/>
        <a:p>
          <a:endParaRPr lang="en-US"/>
        </a:p>
      </dgm:t>
    </dgm:pt>
    <dgm:pt modelId="{668A5234-18B5-4D83-AAD5-95D3ACE0713A}" type="pres">
      <dgm:prSet presAssocID="{2C69124A-B9B8-42D5-8B99-A23CB6923A7A}" presName="hierChild2" presStyleCnt="0"/>
      <dgm:spPr/>
    </dgm:pt>
    <dgm:pt modelId="{EBB008B6-742B-4D4B-B9DC-AAF2AAE25A25}" type="pres">
      <dgm:prSet presAssocID="{B975B131-7B70-4AEE-AF7B-5D3EDD3FADA0}" presName="Name10" presStyleLbl="parChTrans1D2" presStyleIdx="0" presStyleCnt="1"/>
      <dgm:spPr/>
      <dgm:t>
        <a:bodyPr/>
        <a:lstStyle/>
        <a:p>
          <a:endParaRPr lang="en-US"/>
        </a:p>
      </dgm:t>
    </dgm:pt>
    <dgm:pt modelId="{8FB78B1C-40FA-4552-B0E9-C15C3064A02E}" type="pres">
      <dgm:prSet presAssocID="{B69D4087-947A-4FE7-BDB3-6C5BA3EFE7EA}" presName="hierRoot2" presStyleCnt="0"/>
      <dgm:spPr/>
    </dgm:pt>
    <dgm:pt modelId="{4E6A4AEF-7692-4389-AA8D-C5111690D093}" type="pres">
      <dgm:prSet presAssocID="{B69D4087-947A-4FE7-BDB3-6C5BA3EFE7EA}" presName="composite2" presStyleCnt="0"/>
      <dgm:spPr/>
    </dgm:pt>
    <dgm:pt modelId="{A3E00AF7-B1E2-467A-BAC9-F70600A4F21A}" type="pres">
      <dgm:prSet presAssocID="{B69D4087-947A-4FE7-BDB3-6C5BA3EFE7EA}" presName="background2" presStyleLbl="node2" presStyleIdx="0" presStyleCnt="1"/>
      <dgm:spPr/>
    </dgm:pt>
    <dgm:pt modelId="{3D7260E4-C9F6-4D6E-8EC8-B9D9531CD149}" type="pres">
      <dgm:prSet presAssocID="{B69D4087-947A-4FE7-BDB3-6C5BA3EFE7EA}" presName="text2" presStyleLbl="fgAcc2" presStyleIdx="0" presStyleCnt="1">
        <dgm:presLayoutVars>
          <dgm:chPref val="3"/>
        </dgm:presLayoutVars>
      </dgm:prSet>
      <dgm:spPr>
        <a:prstGeom prst="flowChartPunchedTape">
          <a:avLst/>
        </a:prstGeom>
      </dgm:spPr>
      <dgm:t>
        <a:bodyPr/>
        <a:lstStyle/>
        <a:p>
          <a:endParaRPr lang="en-US"/>
        </a:p>
      </dgm:t>
    </dgm:pt>
    <dgm:pt modelId="{A02DF6DF-152D-403A-B004-C4D999F3AFD0}" type="pres">
      <dgm:prSet presAssocID="{B69D4087-947A-4FE7-BDB3-6C5BA3EFE7EA}" presName="hierChild3" presStyleCnt="0"/>
      <dgm:spPr/>
    </dgm:pt>
    <dgm:pt modelId="{3D9D7B98-FE58-409C-B677-454C6F6856C1}" type="pres">
      <dgm:prSet presAssocID="{43C27CF6-3780-4DC3-8488-EC6E308380FF}" presName="Name17" presStyleLbl="parChTrans1D3" presStyleIdx="0" presStyleCnt="1"/>
      <dgm:spPr/>
      <dgm:t>
        <a:bodyPr/>
        <a:lstStyle/>
        <a:p>
          <a:endParaRPr lang="en-US"/>
        </a:p>
      </dgm:t>
    </dgm:pt>
    <dgm:pt modelId="{6840EEC4-52E9-4997-BE1C-83032BA4EF96}" type="pres">
      <dgm:prSet presAssocID="{1769BB7B-EED5-423F-BE67-40187B112DBF}" presName="hierRoot3" presStyleCnt="0"/>
      <dgm:spPr/>
    </dgm:pt>
    <dgm:pt modelId="{EB9658BE-0572-4566-B7CE-D2259D756D27}" type="pres">
      <dgm:prSet presAssocID="{1769BB7B-EED5-423F-BE67-40187B112DBF}" presName="composite3" presStyleCnt="0"/>
      <dgm:spPr/>
    </dgm:pt>
    <dgm:pt modelId="{BE07A78B-29CD-46C2-A9EF-A4046AAF98C6}" type="pres">
      <dgm:prSet presAssocID="{1769BB7B-EED5-423F-BE67-40187B112DBF}" presName="background3" presStyleLbl="node3" presStyleIdx="0" presStyleCnt="1"/>
      <dgm:spPr/>
    </dgm:pt>
    <dgm:pt modelId="{88677981-2B77-4A6E-8885-7026882CEB7F}" type="pres">
      <dgm:prSet presAssocID="{1769BB7B-EED5-423F-BE67-40187B112DBF}" presName="text3" presStyleLbl="fgAcc3" presStyleIdx="0" presStyleCnt="1">
        <dgm:presLayoutVars>
          <dgm:chPref val="3"/>
        </dgm:presLayoutVars>
      </dgm:prSet>
      <dgm:spPr/>
      <dgm:t>
        <a:bodyPr/>
        <a:lstStyle/>
        <a:p>
          <a:endParaRPr lang="en-US"/>
        </a:p>
      </dgm:t>
    </dgm:pt>
    <dgm:pt modelId="{4E6D004D-B342-4673-A528-E28229B97B12}" type="pres">
      <dgm:prSet presAssocID="{1769BB7B-EED5-423F-BE67-40187B112DBF}" presName="hierChild4" presStyleCnt="0"/>
      <dgm:spPr/>
    </dgm:pt>
    <dgm:pt modelId="{105590E0-2BCF-4A1F-AD81-22848B5067C0}" type="pres">
      <dgm:prSet presAssocID="{E7CE9331-E81E-48A9-8191-B66BA3CE9584}" presName="Name23" presStyleLbl="parChTrans1D4" presStyleIdx="0" presStyleCnt="3"/>
      <dgm:spPr/>
      <dgm:t>
        <a:bodyPr/>
        <a:lstStyle/>
        <a:p>
          <a:endParaRPr lang="en-US"/>
        </a:p>
      </dgm:t>
    </dgm:pt>
    <dgm:pt modelId="{A1A2737A-5254-4E46-AB6F-2E918EA7699F}" type="pres">
      <dgm:prSet presAssocID="{6318513E-4F5F-4670-A6C6-CE52C3022214}" presName="hierRoot4" presStyleCnt="0"/>
      <dgm:spPr/>
    </dgm:pt>
    <dgm:pt modelId="{B625A8D3-10BC-4311-911A-7049644BD367}" type="pres">
      <dgm:prSet presAssocID="{6318513E-4F5F-4670-A6C6-CE52C3022214}" presName="composite4" presStyleCnt="0"/>
      <dgm:spPr/>
    </dgm:pt>
    <dgm:pt modelId="{42FD7650-8150-4DAB-9F0E-826FF6FE9654}" type="pres">
      <dgm:prSet presAssocID="{6318513E-4F5F-4670-A6C6-CE52C3022214}" presName="background4" presStyleLbl="node4" presStyleIdx="0" presStyleCnt="3"/>
      <dgm:spPr/>
    </dgm:pt>
    <dgm:pt modelId="{C67F5B57-CF87-48E0-A07A-59303B30CA67}" type="pres">
      <dgm:prSet presAssocID="{6318513E-4F5F-4670-A6C6-CE52C3022214}" presName="text4" presStyleLbl="fgAcc4" presStyleIdx="0" presStyleCnt="3">
        <dgm:presLayoutVars>
          <dgm:chPref val="3"/>
        </dgm:presLayoutVars>
      </dgm:prSet>
      <dgm:spPr/>
      <dgm:t>
        <a:bodyPr/>
        <a:lstStyle/>
        <a:p>
          <a:endParaRPr lang="en-US"/>
        </a:p>
      </dgm:t>
    </dgm:pt>
    <dgm:pt modelId="{9A40C6E8-310D-46C7-B695-D1B0C8A70596}" type="pres">
      <dgm:prSet presAssocID="{6318513E-4F5F-4670-A6C6-CE52C3022214}" presName="hierChild5" presStyleCnt="0"/>
      <dgm:spPr/>
    </dgm:pt>
    <dgm:pt modelId="{798046AB-A3C1-40DB-98C1-10A79A90D810}" type="pres">
      <dgm:prSet presAssocID="{82E5C8DC-2D05-4448-A584-519ADA6626A7}" presName="Name23" presStyleLbl="parChTrans1D4" presStyleIdx="1" presStyleCnt="3"/>
      <dgm:spPr/>
      <dgm:t>
        <a:bodyPr/>
        <a:lstStyle/>
        <a:p>
          <a:endParaRPr lang="en-US"/>
        </a:p>
      </dgm:t>
    </dgm:pt>
    <dgm:pt modelId="{AC8410CE-D379-400E-9432-6D273A68CF3B}" type="pres">
      <dgm:prSet presAssocID="{553677BD-4A36-4C89-9C04-924C2D7F9E68}" presName="hierRoot4" presStyleCnt="0"/>
      <dgm:spPr/>
    </dgm:pt>
    <dgm:pt modelId="{0FDCC694-7EF6-4449-B779-0C7BE94F660E}" type="pres">
      <dgm:prSet presAssocID="{553677BD-4A36-4C89-9C04-924C2D7F9E68}" presName="composite4" presStyleCnt="0"/>
      <dgm:spPr/>
    </dgm:pt>
    <dgm:pt modelId="{A09426E6-40CE-4304-AFDD-247159744F33}" type="pres">
      <dgm:prSet presAssocID="{553677BD-4A36-4C89-9C04-924C2D7F9E68}" presName="background4" presStyleLbl="node4" presStyleIdx="1" presStyleCnt="3"/>
      <dgm:spPr/>
    </dgm:pt>
    <dgm:pt modelId="{22DA5531-8282-4BD1-B5BC-4CA5CC1A90E2}" type="pres">
      <dgm:prSet presAssocID="{553677BD-4A36-4C89-9C04-924C2D7F9E68}" presName="text4" presStyleLbl="fgAcc4" presStyleIdx="1" presStyleCnt="3">
        <dgm:presLayoutVars>
          <dgm:chPref val="3"/>
        </dgm:presLayoutVars>
      </dgm:prSet>
      <dgm:spPr/>
      <dgm:t>
        <a:bodyPr/>
        <a:lstStyle/>
        <a:p>
          <a:endParaRPr lang="en-US"/>
        </a:p>
      </dgm:t>
    </dgm:pt>
    <dgm:pt modelId="{D27A3822-94B6-4CB2-AC5B-17F113E1A459}" type="pres">
      <dgm:prSet presAssocID="{553677BD-4A36-4C89-9C04-924C2D7F9E68}" presName="hierChild5" presStyleCnt="0"/>
      <dgm:spPr/>
    </dgm:pt>
    <dgm:pt modelId="{5A02A8A1-23A9-4411-A110-A07478BA14EE}" type="pres">
      <dgm:prSet presAssocID="{DD6EAD03-F91E-4D85-AA2A-0596F8301CE7}" presName="Name23" presStyleLbl="parChTrans1D4" presStyleIdx="2" presStyleCnt="3"/>
      <dgm:spPr/>
      <dgm:t>
        <a:bodyPr/>
        <a:lstStyle/>
        <a:p>
          <a:endParaRPr lang="en-US"/>
        </a:p>
      </dgm:t>
    </dgm:pt>
    <dgm:pt modelId="{3CD7FCC6-E01F-4F1F-93AC-176740E272FB}" type="pres">
      <dgm:prSet presAssocID="{312FF9FE-7D93-4DA1-952B-19ABE5C279B0}" presName="hierRoot4" presStyleCnt="0"/>
      <dgm:spPr/>
    </dgm:pt>
    <dgm:pt modelId="{DF3F8597-6139-46CA-9D2F-0484E4BE9907}" type="pres">
      <dgm:prSet presAssocID="{312FF9FE-7D93-4DA1-952B-19ABE5C279B0}" presName="composite4" presStyleCnt="0"/>
      <dgm:spPr/>
    </dgm:pt>
    <dgm:pt modelId="{AF045B37-CE04-4447-B7DE-62E50A484731}" type="pres">
      <dgm:prSet presAssocID="{312FF9FE-7D93-4DA1-952B-19ABE5C279B0}" presName="background4" presStyleLbl="node4" presStyleIdx="2" presStyleCnt="3"/>
      <dgm:spPr/>
    </dgm:pt>
    <dgm:pt modelId="{642DBBDD-2858-496A-A278-2B36098A8EBE}" type="pres">
      <dgm:prSet presAssocID="{312FF9FE-7D93-4DA1-952B-19ABE5C279B0}" presName="text4" presStyleLbl="fgAcc4" presStyleIdx="2" presStyleCnt="3">
        <dgm:presLayoutVars>
          <dgm:chPref val="3"/>
        </dgm:presLayoutVars>
      </dgm:prSet>
      <dgm:spPr/>
      <dgm:t>
        <a:bodyPr/>
        <a:lstStyle/>
        <a:p>
          <a:endParaRPr lang="en-US"/>
        </a:p>
      </dgm:t>
    </dgm:pt>
    <dgm:pt modelId="{15B73810-C574-494A-93E3-0D1C34A66436}" type="pres">
      <dgm:prSet presAssocID="{312FF9FE-7D93-4DA1-952B-19ABE5C279B0}" presName="hierChild5" presStyleCnt="0"/>
      <dgm:spPr/>
    </dgm:pt>
  </dgm:ptLst>
  <dgm:cxnLst>
    <dgm:cxn modelId="{0D9451DF-A054-437D-BF43-6961A919142D}" srcId="{2C69124A-B9B8-42D5-8B99-A23CB6923A7A}" destId="{B69D4087-947A-4FE7-BDB3-6C5BA3EFE7EA}" srcOrd="0" destOrd="0" parTransId="{B975B131-7B70-4AEE-AF7B-5D3EDD3FADA0}" sibTransId="{E3C654E3-A0E9-4666-A031-177A3491DF41}"/>
    <dgm:cxn modelId="{DD63B842-471B-4CFA-9F5B-0C1049EDF52D}" type="presOf" srcId="{553677BD-4A36-4C89-9C04-924C2D7F9E68}" destId="{22DA5531-8282-4BD1-B5BC-4CA5CC1A90E2}" srcOrd="0" destOrd="0" presId="urn:microsoft.com/office/officeart/2005/8/layout/hierarchy1"/>
    <dgm:cxn modelId="{046B2ACB-6819-4C44-8CA2-652C9A43AF27}" srcId="{6318513E-4F5F-4670-A6C6-CE52C3022214}" destId="{553677BD-4A36-4C89-9C04-924C2D7F9E68}" srcOrd="0" destOrd="0" parTransId="{82E5C8DC-2D05-4448-A584-519ADA6626A7}" sibTransId="{BB47125F-EE69-4B93-982E-F06BDFE9F168}"/>
    <dgm:cxn modelId="{546C77CE-D6A7-4434-981F-ED3F27311C35}" srcId="{6318513E-4F5F-4670-A6C6-CE52C3022214}" destId="{312FF9FE-7D93-4DA1-952B-19ABE5C279B0}" srcOrd="1" destOrd="0" parTransId="{DD6EAD03-F91E-4D85-AA2A-0596F8301CE7}" sibTransId="{7FC56EE2-4F22-4D66-891C-E4400DF980CE}"/>
    <dgm:cxn modelId="{2931306E-FA8C-4D99-9D3E-4B6650593B16}" type="presOf" srcId="{E7CE9331-E81E-48A9-8191-B66BA3CE9584}" destId="{105590E0-2BCF-4A1F-AD81-22848B5067C0}" srcOrd="0" destOrd="0" presId="urn:microsoft.com/office/officeart/2005/8/layout/hierarchy1"/>
    <dgm:cxn modelId="{06BB9C40-C533-4937-B409-A89C459C097C}" type="presOf" srcId="{43C27CF6-3780-4DC3-8488-EC6E308380FF}" destId="{3D9D7B98-FE58-409C-B677-454C6F6856C1}" srcOrd="0" destOrd="0" presId="urn:microsoft.com/office/officeart/2005/8/layout/hierarchy1"/>
    <dgm:cxn modelId="{AD014430-31D9-410B-A784-E3C3B6F596E3}" srcId="{527C8B32-9A7D-494D-922D-D91836442A54}" destId="{2C69124A-B9B8-42D5-8B99-A23CB6923A7A}" srcOrd="0" destOrd="0" parTransId="{21EDF0F4-6C22-4CEB-A1AF-2B158BDF6426}" sibTransId="{89E7AB33-7050-453C-B5E6-F8767498EBF9}"/>
    <dgm:cxn modelId="{069F0BD7-1287-43E3-9428-BD4D983656A7}" type="presOf" srcId="{312FF9FE-7D93-4DA1-952B-19ABE5C279B0}" destId="{642DBBDD-2858-496A-A278-2B36098A8EBE}" srcOrd="0" destOrd="0" presId="urn:microsoft.com/office/officeart/2005/8/layout/hierarchy1"/>
    <dgm:cxn modelId="{ED1988EA-977D-4AFB-80DB-75396C6E484E}" type="presOf" srcId="{6318513E-4F5F-4670-A6C6-CE52C3022214}" destId="{C67F5B57-CF87-48E0-A07A-59303B30CA67}" srcOrd="0" destOrd="0" presId="urn:microsoft.com/office/officeart/2005/8/layout/hierarchy1"/>
    <dgm:cxn modelId="{814AB9CC-BF3F-47BC-9E13-35B5F237A2CA}" type="presOf" srcId="{B975B131-7B70-4AEE-AF7B-5D3EDD3FADA0}" destId="{EBB008B6-742B-4D4B-B9DC-AAF2AAE25A25}" srcOrd="0" destOrd="0" presId="urn:microsoft.com/office/officeart/2005/8/layout/hierarchy1"/>
    <dgm:cxn modelId="{61B055EA-C1C7-4ED9-AF70-B4C123732842}" type="presOf" srcId="{1769BB7B-EED5-423F-BE67-40187B112DBF}" destId="{88677981-2B77-4A6E-8885-7026882CEB7F}" srcOrd="0" destOrd="0" presId="urn:microsoft.com/office/officeart/2005/8/layout/hierarchy1"/>
    <dgm:cxn modelId="{816602B5-0108-462A-89F4-443540211904}" type="presOf" srcId="{527C8B32-9A7D-494D-922D-D91836442A54}" destId="{9EC93A48-9389-45D7-9FE7-2E842881D9B4}" srcOrd="0" destOrd="0" presId="urn:microsoft.com/office/officeart/2005/8/layout/hierarchy1"/>
    <dgm:cxn modelId="{408EA514-2701-46E9-B72C-18D5EF86DD7C}" type="presOf" srcId="{B69D4087-947A-4FE7-BDB3-6C5BA3EFE7EA}" destId="{3D7260E4-C9F6-4D6E-8EC8-B9D9531CD149}" srcOrd="0" destOrd="0" presId="urn:microsoft.com/office/officeart/2005/8/layout/hierarchy1"/>
    <dgm:cxn modelId="{8EC59C82-B57C-4281-B514-A95C6FB12402}" type="presOf" srcId="{82E5C8DC-2D05-4448-A584-519ADA6626A7}" destId="{798046AB-A3C1-40DB-98C1-10A79A90D810}" srcOrd="0" destOrd="0" presId="urn:microsoft.com/office/officeart/2005/8/layout/hierarchy1"/>
    <dgm:cxn modelId="{3EE487BD-C5E6-47D3-9BD0-429D1B84390C}" srcId="{B69D4087-947A-4FE7-BDB3-6C5BA3EFE7EA}" destId="{1769BB7B-EED5-423F-BE67-40187B112DBF}" srcOrd="0" destOrd="0" parTransId="{43C27CF6-3780-4DC3-8488-EC6E308380FF}" sibTransId="{D08BF7A1-4F8F-436E-8343-A2E7FEC7A220}"/>
    <dgm:cxn modelId="{41C5EABD-4598-471C-BED5-770DE6DAE42B}" srcId="{1769BB7B-EED5-423F-BE67-40187B112DBF}" destId="{6318513E-4F5F-4670-A6C6-CE52C3022214}" srcOrd="0" destOrd="0" parTransId="{E7CE9331-E81E-48A9-8191-B66BA3CE9584}" sibTransId="{ABAE6B24-36B2-4C4C-97A4-CE38BCD81DB9}"/>
    <dgm:cxn modelId="{276179B8-0695-4C40-8844-996DA06D8B8D}" type="presOf" srcId="{2C69124A-B9B8-42D5-8B99-A23CB6923A7A}" destId="{BF43C27A-3C5C-459E-9B13-D8B314A32B23}" srcOrd="0" destOrd="0" presId="urn:microsoft.com/office/officeart/2005/8/layout/hierarchy1"/>
    <dgm:cxn modelId="{9F8E6ACE-9784-4B8E-8871-CE37B879B582}" type="presOf" srcId="{DD6EAD03-F91E-4D85-AA2A-0596F8301CE7}" destId="{5A02A8A1-23A9-4411-A110-A07478BA14EE}" srcOrd="0" destOrd="0" presId="urn:microsoft.com/office/officeart/2005/8/layout/hierarchy1"/>
    <dgm:cxn modelId="{1578851B-1597-4AA2-A9EA-594E7D7C89D0}" type="presParOf" srcId="{9EC93A48-9389-45D7-9FE7-2E842881D9B4}" destId="{393A9C1E-E70D-4EF1-BDE6-5A64260FF4F7}" srcOrd="0" destOrd="0" presId="urn:microsoft.com/office/officeart/2005/8/layout/hierarchy1"/>
    <dgm:cxn modelId="{B6511BE4-4683-40AA-B1CB-A91543708209}" type="presParOf" srcId="{393A9C1E-E70D-4EF1-BDE6-5A64260FF4F7}" destId="{20714B95-1EB0-43E3-9EEA-C0A3A3E2D838}" srcOrd="0" destOrd="0" presId="urn:microsoft.com/office/officeart/2005/8/layout/hierarchy1"/>
    <dgm:cxn modelId="{4C9D1EE4-51C4-4758-BC4C-45B0B51E7EBA}" type="presParOf" srcId="{20714B95-1EB0-43E3-9EEA-C0A3A3E2D838}" destId="{E320CFCB-4B9C-4A49-8763-4C1DAC8BB1AD}" srcOrd="0" destOrd="0" presId="urn:microsoft.com/office/officeart/2005/8/layout/hierarchy1"/>
    <dgm:cxn modelId="{63993FAA-FE43-4017-8BA8-E44FB6797E54}" type="presParOf" srcId="{20714B95-1EB0-43E3-9EEA-C0A3A3E2D838}" destId="{BF43C27A-3C5C-459E-9B13-D8B314A32B23}" srcOrd="1" destOrd="0" presId="urn:microsoft.com/office/officeart/2005/8/layout/hierarchy1"/>
    <dgm:cxn modelId="{7BCBE314-6134-423E-BE3C-3CE30F445A54}" type="presParOf" srcId="{393A9C1E-E70D-4EF1-BDE6-5A64260FF4F7}" destId="{668A5234-18B5-4D83-AAD5-95D3ACE0713A}" srcOrd="1" destOrd="0" presId="urn:microsoft.com/office/officeart/2005/8/layout/hierarchy1"/>
    <dgm:cxn modelId="{6C12ED64-5463-4319-A468-070813CA18CC}" type="presParOf" srcId="{668A5234-18B5-4D83-AAD5-95D3ACE0713A}" destId="{EBB008B6-742B-4D4B-B9DC-AAF2AAE25A25}" srcOrd="0" destOrd="0" presId="urn:microsoft.com/office/officeart/2005/8/layout/hierarchy1"/>
    <dgm:cxn modelId="{76ADA119-7D7F-43BE-9A11-C6B19188A1C2}" type="presParOf" srcId="{668A5234-18B5-4D83-AAD5-95D3ACE0713A}" destId="{8FB78B1C-40FA-4552-B0E9-C15C3064A02E}" srcOrd="1" destOrd="0" presId="urn:microsoft.com/office/officeart/2005/8/layout/hierarchy1"/>
    <dgm:cxn modelId="{A9CA3BF6-8E30-499E-BC8C-1D4659C39BAE}" type="presParOf" srcId="{8FB78B1C-40FA-4552-B0E9-C15C3064A02E}" destId="{4E6A4AEF-7692-4389-AA8D-C5111690D093}" srcOrd="0" destOrd="0" presId="urn:microsoft.com/office/officeart/2005/8/layout/hierarchy1"/>
    <dgm:cxn modelId="{AAE9D651-EA1D-40F0-9183-9EB796B8498B}" type="presParOf" srcId="{4E6A4AEF-7692-4389-AA8D-C5111690D093}" destId="{A3E00AF7-B1E2-467A-BAC9-F70600A4F21A}" srcOrd="0" destOrd="0" presId="urn:microsoft.com/office/officeart/2005/8/layout/hierarchy1"/>
    <dgm:cxn modelId="{3E4596B5-885E-43AE-9F90-C7CE9581A42E}" type="presParOf" srcId="{4E6A4AEF-7692-4389-AA8D-C5111690D093}" destId="{3D7260E4-C9F6-4D6E-8EC8-B9D9531CD149}" srcOrd="1" destOrd="0" presId="urn:microsoft.com/office/officeart/2005/8/layout/hierarchy1"/>
    <dgm:cxn modelId="{3400A960-762B-4CD0-934A-CF843CAB12E5}" type="presParOf" srcId="{8FB78B1C-40FA-4552-B0E9-C15C3064A02E}" destId="{A02DF6DF-152D-403A-B004-C4D999F3AFD0}" srcOrd="1" destOrd="0" presId="urn:microsoft.com/office/officeart/2005/8/layout/hierarchy1"/>
    <dgm:cxn modelId="{67B7ED9D-FBD5-4EFB-9C14-8C28E27E157C}" type="presParOf" srcId="{A02DF6DF-152D-403A-B004-C4D999F3AFD0}" destId="{3D9D7B98-FE58-409C-B677-454C6F6856C1}" srcOrd="0" destOrd="0" presId="urn:microsoft.com/office/officeart/2005/8/layout/hierarchy1"/>
    <dgm:cxn modelId="{364CB0C7-8CA7-43A8-A36F-E4274866FD55}" type="presParOf" srcId="{A02DF6DF-152D-403A-B004-C4D999F3AFD0}" destId="{6840EEC4-52E9-4997-BE1C-83032BA4EF96}" srcOrd="1" destOrd="0" presId="urn:microsoft.com/office/officeart/2005/8/layout/hierarchy1"/>
    <dgm:cxn modelId="{00B9D119-C29E-4422-AAE9-768971E3F390}" type="presParOf" srcId="{6840EEC4-52E9-4997-BE1C-83032BA4EF96}" destId="{EB9658BE-0572-4566-B7CE-D2259D756D27}" srcOrd="0" destOrd="0" presId="urn:microsoft.com/office/officeart/2005/8/layout/hierarchy1"/>
    <dgm:cxn modelId="{BE88E025-1469-4DC7-8798-356262B994E6}" type="presParOf" srcId="{EB9658BE-0572-4566-B7CE-D2259D756D27}" destId="{BE07A78B-29CD-46C2-A9EF-A4046AAF98C6}" srcOrd="0" destOrd="0" presId="urn:microsoft.com/office/officeart/2005/8/layout/hierarchy1"/>
    <dgm:cxn modelId="{C29E9543-92EE-49E3-8F56-0A4E9737691F}" type="presParOf" srcId="{EB9658BE-0572-4566-B7CE-D2259D756D27}" destId="{88677981-2B77-4A6E-8885-7026882CEB7F}" srcOrd="1" destOrd="0" presId="urn:microsoft.com/office/officeart/2005/8/layout/hierarchy1"/>
    <dgm:cxn modelId="{F21F11D6-2632-4E84-8A6F-CC9EFB3B8A06}" type="presParOf" srcId="{6840EEC4-52E9-4997-BE1C-83032BA4EF96}" destId="{4E6D004D-B342-4673-A528-E28229B97B12}" srcOrd="1" destOrd="0" presId="urn:microsoft.com/office/officeart/2005/8/layout/hierarchy1"/>
    <dgm:cxn modelId="{2C4304AF-B980-4D5F-85C8-7411B1AC7917}" type="presParOf" srcId="{4E6D004D-B342-4673-A528-E28229B97B12}" destId="{105590E0-2BCF-4A1F-AD81-22848B5067C0}" srcOrd="0" destOrd="0" presId="urn:microsoft.com/office/officeart/2005/8/layout/hierarchy1"/>
    <dgm:cxn modelId="{953280B1-CC94-43B5-977F-349C09BCA0F1}" type="presParOf" srcId="{4E6D004D-B342-4673-A528-E28229B97B12}" destId="{A1A2737A-5254-4E46-AB6F-2E918EA7699F}" srcOrd="1" destOrd="0" presId="urn:microsoft.com/office/officeart/2005/8/layout/hierarchy1"/>
    <dgm:cxn modelId="{832541BF-1530-4B5F-BC88-592CA37BE184}" type="presParOf" srcId="{A1A2737A-5254-4E46-AB6F-2E918EA7699F}" destId="{B625A8D3-10BC-4311-911A-7049644BD367}" srcOrd="0" destOrd="0" presId="urn:microsoft.com/office/officeart/2005/8/layout/hierarchy1"/>
    <dgm:cxn modelId="{5C80A687-20B7-4FE9-A507-29B5F1D5513D}" type="presParOf" srcId="{B625A8D3-10BC-4311-911A-7049644BD367}" destId="{42FD7650-8150-4DAB-9F0E-826FF6FE9654}" srcOrd="0" destOrd="0" presId="urn:microsoft.com/office/officeart/2005/8/layout/hierarchy1"/>
    <dgm:cxn modelId="{CC3B7F47-19F5-4446-806E-AAE9ECF0C18E}" type="presParOf" srcId="{B625A8D3-10BC-4311-911A-7049644BD367}" destId="{C67F5B57-CF87-48E0-A07A-59303B30CA67}" srcOrd="1" destOrd="0" presId="urn:microsoft.com/office/officeart/2005/8/layout/hierarchy1"/>
    <dgm:cxn modelId="{6EAD4C95-7189-493F-B258-24C91552CE09}" type="presParOf" srcId="{A1A2737A-5254-4E46-AB6F-2E918EA7699F}" destId="{9A40C6E8-310D-46C7-B695-D1B0C8A70596}" srcOrd="1" destOrd="0" presId="urn:microsoft.com/office/officeart/2005/8/layout/hierarchy1"/>
    <dgm:cxn modelId="{E8BB2472-D352-4513-BBDA-01EEEDA8892C}" type="presParOf" srcId="{9A40C6E8-310D-46C7-B695-D1B0C8A70596}" destId="{798046AB-A3C1-40DB-98C1-10A79A90D810}" srcOrd="0" destOrd="0" presId="urn:microsoft.com/office/officeart/2005/8/layout/hierarchy1"/>
    <dgm:cxn modelId="{6C554F54-D3BD-4D5B-9E67-68D3EEC0CBFD}" type="presParOf" srcId="{9A40C6E8-310D-46C7-B695-D1B0C8A70596}" destId="{AC8410CE-D379-400E-9432-6D273A68CF3B}" srcOrd="1" destOrd="0" presId="urn:microsoft.com/office/officeart/2005/8/layout/hierarchy1"/>
    <dgm:cxn modelId="{BB83611E-70D7-438D-9095-2B12D5098492}" type="presParOf" srcId="{AC8410CE-D379-400E-9432-6D273A68CF3B}" destId="{0FDCC694-7EF6-4449-B779-0C7BE94F660E}" srcOrd="0" destOrd="0" presId="urn:microsoft.com/office/officeart/2005/8/layout/hierarchy1"/>
    <dgm:cxn modelId="{1BEC8A1B-8DF1-4AEA-97A4-7EFAE9A2A60D}" type="presParOf" srcId="{0FDCC694-7EF6-4449-B779-0C7BE94F660E}" destId="{A09426E6-40CE-4304-AFDD-247159744F33}" srcOrd="0" destOrd="0" presId="urn:microsoft.com/office/officeart/2005/8/layout/hierarchy1"/>
    <dgm:cxn modelId="{B1748B7E-DD69-4FBA-AAE4-6487AF99AF89}" type="presParOf" srcId="{0FDCC694-7EF6-4449-B779-0C7BE94F660E}" destId="{22DA5531-8282-4BD1-B5BC-4CA5CC1A90E2}" srcOrd="1" destOrd="0" presId="urn:microsoft.com/office/officeart/2005/8/layout/hierarchy1"/>
    <dgm:cxn modelId="{19CDFBBF-36B4-4CE3-A968-93B92E1D46B5}" type="presParOf" srcId="{AC8410CE-D379-400E-9432-6D273A68CF3B}" destId="{D27A3822-94B6-4CB2-AC5B-17F113E1A459}" srcOrd="1" destOrd="0" presId="urn:microsoft.com/office/officeart/2005/8/layout/hierarchy1"/>
    <dgm:cxn modelId="{F3182CFB-D839-4881-882B-BDDE7C8C801D}" type="presParOf" srcId="{9A40C6E8-310D-46C7-B695-D1B0C8A70596}" destId="{5A02A8A1-23A9-4411-A110-A07478BA14EE}" srcOrd="2" destOrd="0" presId="urn:microsoft.com/office/officeart/2005/8/layout/hierarchy1"/>
    <dgm:cxn modelId="{0836D491-2A70-43C6-88EC-3E240CAAE014}" type="presParOf" srcId="{9A40C6E8-310D-46C7-B695-D1B0C8A70596}" destId="{3CD7FCC6-E01F-4F1F-93AC-176740E272FB}" srcOrd="3" destOrd="0" presId="urn:microsoft.com/office/officeart/2005/8/layout/hierarchy1"/>
    <dgm:cxn modelId="{B2263AA7-329F-4117-B274-F62CA2258C06}" type="presParOf" srcId="{3CD7FCC6-E01F-4F1F-93AC-176740E272FB}" destId="{DF3F8597-6139-46CA-9D2F-0484E4BE9907}" srcOrd="0" destOrd="0" presId="urn:microsoft.com/office/officeart/2005/8/layout/hierarchy1"/>
    <dgm:cxn modelId="{BC3737E4-910D-4AC5-911F-8E596983A05E}" type="presParOf" srcId="{DF3F8597-6139-46CA-9D2F-0484E4BE9907}" destId="{AF045B37-CE04-4447-B7DE-62E50A484731}" srcOrd="0" destOrd="0" presId="urn:microsoft.com/office/officeart/2005/8/layout/hierarchy1"/>
    <dgm:cxn modelId="{255E8F27-5EC4-47D5-BB21-DF4151E7CD63}" type="presParOf" srcId="{DF3F8597-6139-46CA-9D2F-0484E4BE9907}" destId="{642DBBDD-2858-496A-A278-2B36098A8EBE}" srcOrd="1" destOrd="0" presId="urn:microsoft.com/office/officeart/2005/8/layout/hierarchy1"/>
    <dgm:cxn modelId="{229DC99E-3F5D-4410-8135-7F732586CADE}" type="presParOf" srcId="{3CD7FCC6-E01F-4F1F-93AC-176740E272FB}" destId="{15B73810-C574-494A-93E3-0D1C34A6643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7C8B32-9A7D-494D-922D-D91836442A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C69124A-B9B8-42D5-8B99-A23CB6923A7A}">
      <dgm:prSet phldrT="[Text]"/>
      <dgm:spPr/>
      <dgm:t>
        <a:bodyPr/>
        <a:lstStyle/>
        <a:p>
          <a:r>
            <a:rPr lang="en-US" dirty="0" smtClean="0"/>
            <a:t>NATIONAL COUNCIL OF HEALTH</a:t>
          </a:r>
        </a:p>
        <a:p>
          <a:r>
            <a:rPr lang="en-US" sz="1700" dirty="0" smtClean="0"/>
            <a:t>48 members</a:t>
          </a:r>
          <a:br>
            <a:rPr lang="en-US" sz="1700" dirty="0" smtClean="0"/>
          </a:br>
          <a:r>
            <a:rPr lang="en-US" sz="1700" dirty="0" smtClean="0"/>
            <a:t>(25% </a:t>
          </a:r>
          <a:r>
            <a:rPr lang="en-US" sz="1700" dirty="0" err="1" smtClean="0"/>
            <a:t>gov</a:t>
          </a:r>
          <a:r>
            <a:rPr lang="en-US" sz="1700" dirty="0" smtClean="0"/>
            <a:t>)</a:t>
          </a:r>
          <a:endParaRPr lang="en-US" sz="1700" dirty="0"/>
        </a:p>
      </dgm:t>
    </dgm:pt>
    <dgm:pt modelId="{21EDF0F4-6C22-4CEB-A1AF-2B158BDF6426}" type="parTrans" cxnId="{AD014430-31D9-410B-A784-E3C3B6F596E3}">
      <dgm:prSet/>
      <dgm:spPr/>
      <dgm:t>
        <a:bodyPr/>
        <a:lstStyle/>
        <a:p>
          <a:endParaRPr lang="en-US"/>
        </a:p>
      </dgm:t>
    </dgm:pt>
    <dgm:pt modelId="{89E7AB33-7050-453C-B5E6-F8767498EBF9}" type="sibTrans" cxnId="{AD014430-31D9-410B-A784-E3C3B6F596E3}">
      <dgm:prSet/>
      <dgm:spPr/>
      <dgm:t>
        <a:bodyPr/>
        <a:lstStyle/>
        <a:p>
          <a:endParaRPr lang="en-US"/>
        </a:p>
      </dgm:t>
    </dgm:pt>
    <dgm:pt modelId="{6318513E-4F5F-4670-A6C6-CE52C3022214}">
      <dgm:prSet phldrT="[Text]"/>
      <dgm:spPr/>
      <dgm:t>
        <a:bodyPr/>
        <a:lstStyle/>
        <a:p>
          <a:r>
            <a:rPr lang="en-US" dirty="0" smtClean="0"/>
            <a:t>26</a:t>
          </a:r>
          <a:br>
            <a:rPr lang="en-US" dirty="0" smtClean="0"/>
          </a:br>
          <a:r>
            <a:rPr lang="en-US" dirty="0" smtClean="0"/>
            <a:t>State councils</a:t>
          </a:r>
          <a:endParaRPr lang="en-US" dirty="0"/>
        </a:p>
      </dgm:t>
    </dgm:pt>
    <dgm:pt modelId="{E7CE9331-E81E-48A9-8191-B66BA3CE9584}" type="parTrans" cxnId="{41C5EABD-4598-471C-BED5-770DE6DAE42B}">
      <dgm:prSet/>
      <dgm:spPr/>
      <dgm:t>
        <a:bodyPr/>
        <a:lstStyle/>
        <a:p>
          <a:endParaRPr lang="en-US"/>
        </a:p>
      </dgm:t>
    </dgm:pt>
    <dgm:pt modelId="{ABAE6B24-36B2-4C4C-97A4-CE38BCD81DB9}" type="sibTrans" cxnId="{41C5EABD-4598-471C-BED5-770DE6DAE42B}">
      <dgm:prSet/>
      <dgm:spPr/>
      <dgm:t>
        <a:bodyPr/>
        <a:lstStyle/>
        <a:p>
          <a:endParaRPr lang="en-US"/>
        </a:p>
      </dgm:t>
    </dgm:pt>
    <dgm:pt modelId="{553677BD-4A36-4C89-9C04-924C2D7F9E68}">
      <dgm:prSet phldrT="[Text]"/>
      <dgm:spPr/>
      <dgm:t>
        <a:bodyPr/>
        <a:lstStyle/>
        <a:p>
          <a:r>
            <a:rPr lang="en-US" dirty="0" smtClean="0"/>
            <a:t>5,570</a:t>
          </a:r>
          <a:br>
            <a:rPr lang="en-US" dirty="0" smtClean="0"/>
          </a:br>
          <a:r>
            <a:rPr lang="en-US" dirty="0" smtClean="0"/>
            <a:t>Local councils</a:t>
          </a:r>
          <a:endParaRPr lang="en-US" dirty="0"/>
        </a:p>
      </dgm:t>
    </dgm:pt>
    <dgm:pt modelId="{82E5C8DC-2D05-4448-A584-519ADA6626A7}" type="parTrans" cxnId="{046B2ACB-6819-4C44-8CA2-652C9A43AF27}">
      <dgm:prSet/>
      <dgm:spPr/>
      <dgm:t>
        <a:bodyPr/>
        <a:lstStyle/>
        <a:p>
          <a:endParaRPr lang="en-US"/>
        </a:p>
      </dgm:t>
    </dgm:pt>
    <dgm:pt modelId="{BB47125F-EE69-4B93-982E-F06BDFE9F168}" type="sibTrans" cxnId="{046B2ACB-6819-4C44-8CA2-652C9A43AF27}">
      <dgm:prSet/>
      <dgm:spPr/>
      <dgm:t>
        <a:bodyPr/>
        <a:lstStyle/>
        <a:p>
          <a:endParaRPr lang="en-US"/>
        </a:p>
      </dgm:t>
    </dgm:pt>
    <dgm:pt modelId="{312FF9FE-7D93-4DA1-952B-19ABE5C279B0}">
      <dgm:prSet phldrT="[Text]"/>
      <dgm:spPr/>
      <dgm:t>
        <a:bodyPr/>
        <a:lstStyle/>
        <a:p>
          <a:r>
            <a:rPr lang="en-US" dirty="0" smtClean="0"/>
            <a:t>36</a:t>
          </a:r>
          <a:br>
            <a:rPr lang="en-US" dirty="0" smtClean="0"/>
          </a:br>
          <a:r>
            <a:rPr lang="en-US" dirty="0" smtClean="0"/>
            <a:t>Indigenous district councils</a:t>
          </a:r>
          <a:endParaRPr lang="en-US" dirty="0"/>
        </a:p>
      </dgm:t>
    </dgm:pt>
    <dgm:pt modelId="{DD6EAD03-F91E-4D85-AA2A-0596F8301CE7}" type="parTrans" cxnId="{546C77CE-D6A7-4434-981F-ED3F27311C35}">
      <dgm:prSet/>
      <dgm:spPr/>
      <dgm:t>
        <a:bodyPr/>
        <a:lstStyle/>
        <a:p>
          <a:endParaRPr lang="en-US"/>
        </a:p>
      </dgm:t>
    </dgm:pt>
    <dgm:pt modelId="{7FC56EE2-4F22-4D66-891C-E4400DF980CE}" type="sibTrans" cxnId="{546C77CE-D6A7-4434-981F-ED3F27311C35}">
      <dgm:prSet/>
      <dgm:spPr/>
      <dgm:t>
        <a:bodyPr/>
        <a:lstStyle/>
        <a:p>
          <a:endParaRPr lang="en-US"/>
        </a:p>
      </dgm:t>
    </dgm:pt>
    <dgm:pt modelId="{9EC93A48-9389-45D7-9FE7-2E842881D9B4}" type="pres">
      <dgm:prSet presAssocID="{527C8B32-9A7D-494D-922D-D91836442A54}" presName="hierChild1" presStyleCnt="0">
        <dgm:presLayoutVars>
          <dgm:chPref val="1"/>
          <dgm:dir/>
          <dgm:animOne val="branch"/>
          <dgm:animLvl val="lvl"/>
          <dgm:resizeHandles/>
        </dgm:presLayoutVars>
      </dgm:prSet>
      <dgm:spPr/>
      <dgm:t>
        <a:bodyPr/>
        <a:lstStyle/>
        <a:p>
          <a:endParaRPr lang="en-US"/>
        </a:p>
      </dgm:t>
    </dgm:pt>
    <dgm:pt modelId="{393A9C1E-E70D-4EF1-BDE6-5A64260FF4F7}" type="pres">
      <dgm:prSet presAssocID="{2C69124A-B9B8-42D5-8B99-A23CB6923A7A}" presName="hierRoot1" presStyleCnt="0"/>
      <dgm:spPr/>
    </dgm:pt>
    <dgm:pt modelId="{20714B95-1EB0-43E3-9EEA-C0A3A3E2D838}" type="pres">
      <dgm:prSet presAssocID="{2C69124A-B9B8-42D5-8B99-A23CB6923A7A}" presName="composite" presStyleCnt="0"/>
      <dgm:spPr/>
    </dgm:pt>
    <dgm:pt modelId="{E320CFCB-4B9C-4A49-8763-4C1DAC8BB1AD}" type="pres">
      <dgm:prSet presAssocID="{2C69124A-B9B8-42D5-8B99-A23CB6923A7A}" presName="background" presStyleLbl="node0" presStyleIdx="0" presStyleCnt="1"/>
      <dgm:spPr/>
    </dgm:pt>
    <dgm:pt modelId="{BF43C27A-3C5C-459E-9B13-D8B314A32B23}" type="pres">
      <dgm:prSet presAssocID="{2C69124A-B9B8-42D5-8B99-A23CB6923A7A}" presName="text" presStyleLbl="fgAcc0" presStyleIdx="0" presStyleCnt="1">
        <dgm:presLayoutVars>
          <dgm:chPref val="3"/>
        </dgm:presLayoutVars>
      </dgm:prSet>
      <dgm:spPr/>
      <dgm:t>
        <a:bodyPr/>
        <a:lstStyle/>
        <a:p>
          <a:endParaRPr lang="en-US"/>
        </a:p>
      </dgm:t>
    </dgm:pt>
    <dgm:pt modelId="{668A5234-18B5-4D83-AAD5-95D3ACE0713A}" type="pres">
      <dgm:prSet presAssocID="{2C69124A-B9B8-42D5-8B99-A23CB6923A7A}" presName="hierChild2" presStyleCnt="0"/>
      <dgm:spPr/>
    </dgm:pt>
    <dgm:pt modelId="{90C766DE-3E36-4D34-8FFF-9EAF2C5F4968}" type="pres">
      <dgm:prSet presAssocID="{E7CE9331-E81E-48A9-8191-B66BA3CE9584}" presName="Name10" presStyleLbl="parChTrans1D2" presStyleIdx="0" presStyleCnt="1"/>
      <dgm:spPr/>
      <dgm:t>
        <a:bodyPr/>
        <a:lstStyle/>
        <a:p>
          <a:endParaRPr lang="en-US"/>
        </a:p>
      </dgm:t>
    </dgm:pt>
    <dgm:pt modelId="{005A4D0B-74D2-4E15-90BE-2325DC5A9935}" type="pres">
      <dgm:prSet presAssocID="{6318513E-4F5F-4670-A6C6-CE52C3022214}" presName="hierRoot2" presStyleCnt="0"/>
      <dgm:spPr/>
    </dgm:pt>
    <dgm:pt modelId="{0A072CD3-4AC2-4BA0-AB1A-14258420FD20}" type="pres">
      <dgm:prSet presAssocID="{6318513E-4F5F-4670-A6C6-CE52C3022214}" presName="composite2" presStyleCnt="0"/>
      <dgm:spPr/>
    </dgm:pt>
    <dgm:pt modelId="{9DA6412C-36CB-4EE8-B8FB-BEBD1BBC67F8}" type="pres">
      <dgm:prSet presAssocID="{6318513E-4F5F-4670-A6C6-CE52C3022214}" presName="background2" presStyleLbl="node2" presStyleIdx="0" presStyleCnt="1"/>
      <dgm:spPr/>
    </dgm:pt>
    <dgm:pt modelId="{DA54E5E9-D6C6-482B-913C-DA0CE7D3DCE8}" type="pres">
      <dgm:prSet presAssocID="{6318513E-4F5F-4670-A6C6-CE52C3022214}" presName="text2" presStyleLbl="fgAcc2" presStyleIdx="0" presStyleCnt="1">
        <dgm:presLayoutVars>
          <dgm:chPref val="3"/>
        </dgm:presLayoutVars>
      </dgm:prSet>
      <dgm:spPr/>
      <dgm:t>
        <a:bodyPr/>
        <a:lstStyle/>
        <a:p>
          <a:endParaRPr lang="en-US"/>
        </a:p>
      </dgm:t>
    </dgm:pt>
    <dgm:pt modelId="{333391CC-A763-466F-B5DC-90D11256E5E4}" type="pres">
      <dgm:prSet presAssocID="{6318513E-4F5F-4670-A6C6-CE52C3022214}" presName="hierChild3" presStyleCnt="0"/>
      <dgm:spPr/>
    </dgm:pt>
    <dgm:pt modelId="{6D354E42-9010-4568-8141-2D326E7A60C6}" type="pres">
      <dgm:prSet presAssocID="{82E5C8DC-2D05-4448-A584-519ADA6626A7}" presName="Name17" presStyleLbl="parChTrans1D3" presStyleIdx="0" presStyleCnt="2"/>
      <dgm:spPr/>
      <dgm:t>
        <a:bodyPr/>
        <a:lstStyle/>
        <a:p>
          <a:endParaRPr lang="en-US"/>
        </a:p>
      </dgm:t>
    </dgm:pt>
    <dgm:pt modelId="{A38425E6-EC3E-4115-B504-76E9FAAD8F04}" type="pres">
      <dgm:prSet presAssocID="{553677BD-4A36-4C89-9C04-924C2D7F9E68}" presName="hierRoot3" presStyleCnt="0"/>
      <dgm:spPr/>
    </dgm:pt>
    <dgm:pt modelId="{13668F59-2E70-4854-9861-9A71D4C4107C}" type="pres">
      <dgm:prSet presAssocID="{553677BD-4A36-4C89-9C04-924C2D7F9E68}" presName="composite3" presStyleCnt="0"/>
      <dgm:spPr/>
    </dgm:pt>
    <dgm:pt modelId="{22476143-5EAE-4410-B2EE-429CF8CEF2F8}" type="pres">
      <dgm:prSet presAssocID="{553677BD-4A36-4C89-9C04-924C2D7F9E68}" presName="background3" presStyleLbl="node3" presStyleIdx="0" presStyleCnt="2"/>
      <dgm:spPr/>
    </dgm:pt>
    <dgm:pt modelId="{454FAF2C-9155-42DD-A1F6-F6BE025A8F5E}" type="pres">
      <dgm:prSet presAssocID="{553677BD-4A36-4C89-9C04-924C2D7F9E68}" presName="text3" presStyleLbl="fgAcc3" presStyleIdx="0" presStyleCnt="2">
        <dgm:presLayoutVars>
          <dgm:chPref val="3"/>
        </dgm:presLayoutVars>
      </dgm:prSet>
      <dgm:spPr/>
      <dgm:t>
        <a:bodyPr/>
        <a:lstStyle/>
        <a:p>
          <a:endParaRPr lang="en-US"/>
        </a:p>
      </dgm:t>
    </dgm:pt>
    <dgm:pt modelId="{9EEFBC5B-910F-4BFA-A5B5-04701F0D9272}" type="pres">
      <dgm:prSet presAssocID="{553677BD-4A36-4C89-9C04-924C2D7F9E68}" presName="hierChild4" presStyleCnt="0"/>
      <dgm:spPr/>
    </dgm:pt>
    <dgm:pt modelId="{A7B4D990-3217-4368-9CCE-EAEB385945C2}" type="pres">
      <dgm:prSet presAssocID="{DD6EAD03-F91E-4D85-AA2A-0596F8301CE7}" presName="Name17" presStyleLbl="parChTrans1D3" presStyleIdx="1" presStyleCnt="2"/>
      <dgm:spPr/>
      <dgm:t>
        <a:bodyPr/>
        <a:lstStyle/>
        <a:p>
          <a:endParaRPr lang="en-US"/>
        </a:p>
      </dgm:t>
    </dgm:pt>
    <dgm:pt modelId="{AFF405FB-2D37-4AB7-BDB4-1B943DFE09BE}" type="pres">
      <dgm:prSet presAssocID="{312FF9FE-7D93-4DA1-952B-19ABE5C279B0}" presName="hierRoot3" presStyleCnt="0"/>
      <dgm:spPr/>
    </dgm:pt>
    <dgm:pt modelId="{723EEEBC-9FF2-4547-879D-7AB1BFFFE6C2}" type="pres">
      <dgm:prSet presAssocID="{312FF9FE-7D93-4DA1-952B-19ABE5C279B0}" presName="composite3" presStyleCnt="0"/>
      <dgm:spPr/>
    </dgm:pt>
    <dgm:pt modelId="{FBEF265B-D548-4823-9D29-79A217EB1CE6}" type="pres">
      <dgm:prSet presAssocID="{312FF9FE-7D93-4DA1-952B-19ABE5C279B0}" presName="background3" presStyleLbl="node3" presStyleIdx="1" presStyleCnt="2"/>
      <dgm:spPr/>
    </dgm:pt>
    <dgm:pt modelId="{248C40C4-4946-4CA3-80F1-0717C5F31AC6}" type="pres">
      <dgm:prSet presAssocID="{312FF9FE-7D93-4DA1-952B-19ABE5C279B0}" presName="text3" presStyleLbl="fgAcc3" presStyleIdx="1" presStyleCnt="2">
        <dgm:presLayoutVars>
          <dgm:chPref val="3"/>
        </dgm:presLayoutVars>
      </dgm:prSet>
      <dgm:spPr/>
      <dgm:t>
        <a:bodyPr/>
        <a:lstStyle/>
        <a:p>
          <a:endParaRPr lang="en-US"/>
        </a:p>
      </dgm:t>
    </dgm:pt>
    <dgm:pt modelId="{A8CB6544-FD52-4D6B-B4C1-88286D040A4E}" type="pres">
      <dgm:prSet presAssocID="{312FF9FE-7D93-4DA1-952B-19ABE5C279B0}" presName="hierChild4" presStyleCnt="0"/>
      <dgm:spPr/>
    </dgm:pt>
  </dgm:ptLst>
  <dgm:cxnLst>
    <dgm:cxn modelId="{DBDE01DE-5335-4644-994B-306899528D5E}" type="presOf" srcId="{6318513E-4F5F-4670-A6C6-CE52C3022214}" destId="{DA54E5E9-D6C6-482B-913C-DA0CE7D3DCE8}" srcOrd="0" destOrd="0" presId="urn:microsoft.com/office/officeart/2005/8/layout/hierarchy1"/>
    <dgm:cxn modelId="{81D9E1BB-9286-4B86-A5EC-383540FABC7C}" type="presOf" srcId="{DD6EAD03-F91E-4D85-AA2A-0596F8301CE7}" destId="{A7B4D990-3217-4368-9CCE-EAEB385945C2}" srcOrd="0" destOrd="0" presId="urn:microsoft.com/office/officeart/2005/8/layout/hierarchy1"/>
    <dgm:cxn modelId="{8B36F43A-0FB4-4701-BE54-0845259DAC56}" type="presOf" srcId="{527C8B32-9A7D-494D-922D-D91836442A54}" destId="{9EC93A48-9389-45D7-9FE7-2E842881D9B4}" srcOrd="0" destOrd="0" presId="urn:microsoft.com/office/officeart/2005/8/layout/hierarchy1"/>
    <dgm:cxn modelId="{0A9720EC-45F2-4A03-9356-59B47062F601}" type="presOf" srcId="{553677BD-4A36-4C89-9C04-924C2D7F9E68}" destId="{454FAF2C-9155-42DD-A1F6-F6BE025A8F5E}" srcOrd="0" destOrd="0" presId="urn:microsoft.com/office/officeart/2005/8/layout/hierarchy1"/>
    <dgm:cxn modelId="{91E6715A-5E3A-4466-AAAF-A822BDBAE909}" type="presOf" srcId="{2C69124A-B9B8-42D5-8B99-A23CB6923A7A}" destId="{BF43C27A-3C5C-459E-9B13-D8B314A32B23}" srcOrd="0" destOrd="0" presId="urn:microsoft.com/office/officeart/2005/8/layout/hierarchy1"/>
    <dgm:cxn modelId="{1163CBFF-91F2-485D-A39C-91DEF3E66605}" type="presOf" srcId="{82E5C8DC-2D05-4448-A584-519ADA6626A7}" destId="{6D354E42-9010-4568-8141-2D326E7A60C6}" srcOrd="0" destOrd="0" presId="urn:microsoft.com/office/officeart/2005/8/layout/hierarchy1"/>
    <dgm:cxn modelId="{F0F3184B-1143-4E91-A0ED-CF4438975DDD}" type="presOf" srcId="{312FF9FE-7D93-4DA1-952B-19ABE5C279B0}" destId="{248C40C4-4946-4CA3-80F1-0717C5F31AC6}" srcOrd="0" destOrd="0" presId="urn:microsoft.com/office/officeart/2005/8/layout/hierarchy1"/>
    <dgm:cxn modelId="{546C77CE-D6A7-4434-981F-ED3F27311C35}" srcId="{6318513E-4F5F-4670-A6C6-CE52C3022214}" destId="{312FF9FE-7D93-4DA1-952B-19ABE5C279B0}" srcOrd="1" destOrd="0" parTransId="{DD6EAD03-F91E-4D85-AA2A-0596F8301CE7}" sibTransId="{7FC56EE2-4F22-4D66-891C-E4400DF980CE}"/>
    <dgm:cxn modelId="{41C5EABD-4598-471C-BED5-770DE6DAE42B}" srcId="{2C69124A-B9B8-42D5-8B99-A23CB6923A7A}" destId="{6318513E-4F5F-4670-A6C6-CE52C3022214}" srcOrd="0" destOrd="0" parTransId="{E7CE9331-E81E-48A9-8191-B66BA3CE9584}" sibTransId="{ABAE6B24-36B2-4C4C-97A4-CE38BCD81DB9}"/>
    <dgm:cxn modelId="{AD014430-31D9-410B-A784-E3C3B6F596E3}" srcId="{527C8B32-9A7D-494D-922D-D91836442A54}" destId="{2C69124A-B9B8-42D5-8B99-A23CB6923A7A}" srcOrd="0" destOrd="0" parTransId="{21EDF0F4-6C22-4CEB-A1AF-2B158BDF6426}" sibTransId="{89E7AB33-7050-453C-B5E6-F8767498EBF9}"/>
    <dgm:cxn modelId="{AFAA1BAA-2648-4C7C-94AC-63116828AD8C}" type="presOf" srcId="{E7CE9331-E81E-48A9-8191-B66BA3CE9584}" destId="{90C766DE-3E36-4D34-8FFF-9EAF2C5F4968}" srcOrd="0" destOrd="0" presId="urn:microsoft.com/office/officeart/2005/8/layout/hierarchy1"/>
    <dgm:cxn modelId="{046B2ACB-6819-4C44-8CA2-652C9A43AF27}" srcId="{6318513E-4F5F-4670-A6C6-CE52C3022214}" destId="{553677BD-4A36-4C89-9C04-924C2D7F9E68}" srcOrd="0" destOrd="0" parTransId="{82E5C8DC-2D05-4448-A584-519ADA6626A7}" sibTransId="{BB47125F-EE69-4B93-982E-F06BDFE9F168}"/>
    <dgm:cxn modelId="{E590F4B3-CC19-4E7B-BD94-363D1F91BC16}" type="presParOf" srcId="{9EC93A48-9389-45D7-9FE7-2E842881D9B4}" destId="{393A9C1E-E70D-4EF1-BDE6-5A64260FF4F7}" srcOrd="0" destOrd="0" presId="urn:microsoft.com/office/officeart/2005/8/layout/hierarchy1"/>
    <dgm:cxn modelId="{50F3A1F6-DC03-4F00-882C-EC02E0678157}" type="presParOf" srcId="{393A9C1E-E70D-4EF1-BDE6-5A64260FF4F7}" destId="{20714B95-1EB0-43E3-9EEA-C0A3A3E2D838}" srcOrd="0" destOrd="0" presId="urn:microsoft.com/office/officeart/2005/8/layout/hierarchy1"/>
    <dgm:cxn modelId="{71BE9EFF-C22D-474E-98FA-0C25715FB422}" type="presParOf" srcId="{20714B95-1EB0-43E3-9EEA-C0A3A3E2D838}" destId="{E320CFCB-4B9C-4A49-8763-4C1DAC8BB1AD}" srcOrd="0" destOrd="0" presId="urn:microsoft.com/office/officeart/2005/8/layout/hierarchy1"/>
    <dgm:cxn modelId="{681EEF83-3685-41B1-85F3-E050EFC5AEEB}" type="presParOf" srcId="{20714B95-1EB0-43E3-9EEA-C0A3A3E2D838}" destId="{BF43C27A-3C5C-459E-9B13-D8B314A32B23}" srcOrd="1" destOrd="0" presId="urn:microsoft.com/office/officeart/2005/8/layout/hierarchy1"/>
    <dgm:cxn modelId="{F7CC2D98-CF83-44E0-9DAD-5CD400AE14A9}" type="presParOf" srcId="{393A9C1E-E70D-4EF1-BDE6-5A64260FF4F7}" destId="{668A5234-18B5-4D83-AAD5-95D3ACE0713A}" srcOrd="1" destOrd="0" presId="urn:microsoft.com/office/officeart/2005/8/layout/hierarchy1"/>
    <dgm:cxn modelId="{D4782079-B1EE-432B-986F-73F6C6093DBC}" type="presParOf" srcId="{668A5234-18B5-4D83-AAD5-95D3ACE0713A}" destId="{90C766DE-3E36-4D34-8FFF-9EAF2C5F4968}" srcOrd="0" destOrd="0" presId="urn:microsoft.com/office/officeart/2005/8/layout/hierarchy1"/>
    <dgm:cxn modelId="{7F6DA8E8-226B-4984-AA10-0C2440FE8F12}" type="presParOf" srcId="{668A5234-18B5-4D83-AAD5-95D3ACE0713A}" destId="{005A4D0B-74D2-4E15-90BE-2325DC5A9935}" srcOrd="1" destOrd="0" presId="urn:microsoft.com/office/officeart/2005/8/layout/hierarchy1"/>
    <dgm:cxn modelId="{F9BEDC78-95EF-4F0D-B67A-CF219A87FBC4}" type="presParOf" srcId="{005A4D0B-74D2-4E15-90BE-2325DC5A9935}" destId="{0A072CD3-4AC2-4BA0-AB1A-14258420FD20}" srcOrd="0" destOrd="0" presId="urn:microsoft.com/office/officeart/2005/8/layout/hierarchy1"/>
    <dgm:cxn modelId="{AC5C19E3-19DD-405F-A0CD-5ED7CE293763}" type="presParOf" srcId="{0A072CD3-4AC2-4BA0-AB1A-14258420FD20}" destId="{9DA6412C-36CB-4EE8-B8FB-BEBD1BBC67F8}" srcOrd="0" destOrd="0" presId="urn:microsoft.com/office/officeart/2005/8/layout/hierarchy1"/>
    <dgm:cxn modelId="{27499756-0EC5-4DA5-84F4-CEF21652E065}" type="presParOf" srcId="{0A072CD3-4AC2-4BA0-AB1A-14258420FD20}" destId="{DA54E5E9-D6C6-482B-913C-DA0CE7D3DCE8}" srcOrd="1" destOrd="0" presId="urn:microsoft.com/office/officeart/2005/8/layout/hierarchy1"/>
    <dgm:cxn modelId="{DEBAA731-8F97-4B2A-BD3C-CBD30028428F}" type="presParOf" srcId="{005A4D0B-74D2-4E15-90BE-2325DC5A9935}" destId="{333391CC-A763-466F-B5DC-90D11256E5E4}" srcOrd="1" destOrd="0" presId="urn:microsoft.com/office/officeart/2005/8/layout/hierarchy1"/>
    <dgm:cxn modelId="{434EC354-5B2E-4EBD-9246-A18550F8662E}" type="presParOf" srcId="{333391CC-A763-466F-B5DC-90D11256E5E4}" destId="{6D354E42-9010-4568-8141-2D326E7A60C6}" srcOrd="0" destOrd="0" presId="urn:microsoft.com/office/officeart/2005/8/layout/hierarchy1"/>
    <dgm:cxn modelId="{8526AB3B-6147-4E7F-B8A4-79C86C377B01}" type="presParOf" srcId="{333391CC-A763-466F-B5DC-90D11256E5E4}" destId="{A38425E6-EC3E-4115-B504-76E9FAAD8F04}" srcOrd="1" destOrd="0" presId="urn:microsoft.com/office/officeart/2005/8/layout/hierarchy1"/>
    <dgm:cxn modelId="{76FC5931-E0EC-4901-8175-C656765700BD}" type="presParOf" srcId="{A38425E6-EC3E-4115-B504-76E9FAAD8F04}" destId="{13668F59-2E70-4854-9861-9A71D4C4107C}" srcOrd="0" destOrd="0" presId="urn:microsoft.com/office/officeart/2005/8/layout/hierarchy1"/>
    <dgm:cxn modelId="{138EE195-6C7D-4DFA-9138-281690C2563E}" type="presParOf" srcId="{13668F59-2E70-4854-9861-9A71D4C4107C}" destId="{22476143-5EAE-4410-B2EE-429CF8CEF2F8}" srcOrd="0" destOrd="0" presId="urn:microsoft.com/office/officeart/2005/8/layout/hierarchy1"/>
    <dgm:cxn modelId="{A6162647-F0FA-418C-A3D0-9EEBFFC5B489}" type="presParOf" srcId="{13668F59-2E70-4854-9861-9A71D4C4107C}" destId="{454FAF2C-9155-42DD-A1F6-F6BE025A8F5E}" srcOrd="1" destOrd="0" presId="urn:microsoft.com/office/officeart/2005/8/layout/hierarchy1"/>
    <dgm:cxn modelId="{D5884815-7D7D-46CC-92AD-07EC5210E5F9}" type="presParOf" srcId="{A38425E6-EC3E-4115-B504-76E9FAAD8F04}" destId="{9EEFBC5B-910F-4BFA-A5B5-04701F0D9272}" srcOrd="1" destOrd="0" presId="urn:microsoft.com/office/officeart/2005/8/layout/hierarchy1"/>
    <dgm:cxn modelId="{55844C98-64A1-4426-BB5E-CF2946C23729}" type="presParOf" srcId="{333391CC-A763-466F-B5DC-90D11256E5E4}" destId="{A7B4D990-3217-4368-9CCE-EAEB385945C2}" srcOrd="2" destOrd="0" presId="urn:microsoft.com/office/officeart/2005/8/layout/hierarchy1"/>
    <dgm:cxn modelId="{129B9644-F6DF-4192-A552-01F10E99E37A}" type="presParOf" srcId="{333391CC-A763-466F-B5DC-90D11256E5E4}" destId="{AFF405FB-2D37-4AB7-BDB4-1B943DFE09BE}" srcOrd="3" destOrd="0" presId="urn:microsoft.com/office/officeart/2005/8/layout/hierarchy1"/>
    <dgm:cxn modelId="{19EA57C8-EE60-45AD-81A7-20BBBAB212F9}" type="presParOf" srcId="{AFF405FB-2D37-4AB7-BDB4-1B943DFE09BE}" destId="{723EEEBC-9FF2-4547-879D-7AB1BFFFE6C2}" srcOrd="0" destOrd="0" presId="urn:microsoft.com/office/officeart/2005/8/layout/hierarchy1"/>
    <dgm:cxn modelId="{A8F0ADC6-FE45-4C9E-B3AA-D8430CB2904D}" type="presParOf" srcId="{723EEEBC-9FF2-4547-879D-7AB1BFFFE6C2}" destId="{FBEF265B-D548-4823-9D29-79A217EB1CE6}" srcOrd="0" destOrd="0" presId="urn:microsoft.com/office/officeart/2005/8/layout/hierarchy1"/>
    <dgm:cxn modelId="{D7B7C222-4B3C-4F6E-95CF-33B510A66440}" type="presParOf" srcId="{723EEEBC-9FF2-4547-879D-7AB1BFFFE6C2}" destId="{248C40C4-4946-4CA3-80F1-0717C5F31AC6}" srcOrd="1" destOrd="0" presId="urn:microsoft.com/office/officeart/2005/8/layout/hierarchy1"/>
    <dgm:cxn modelId="{EE1126A8-42C4-4CE5-AC3D-3AEC9C7FDC5D}" type="presParOf" srcId="{AFF405FB-2D37-4AB7-BDB4-1B943DFE09BE}" destId="{A8CB6544-FD52-4D6B-B4C1-88286D040A4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7C8B32-9A7D-494D-922D-D91836442A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C69124A-B9B8-42D5-8B99-A23CB6923A7A}">
      <dgm:prSet phldrT="[Text]"/>
      <dgm:spPr/>
      <dgm:t>
        <a:bodyPr/>
        <a:lstStyle/>
        <a:p>
          <a:r>
            <a:rPr lang="en-US" dirty="0" smtClean="0"/>
            <a:t>16</a:t>
          </a:r>
          <a:r>
            <a:rPr lang="en-US" baseline="30000" dirty="0" smtClean="0"/>
            <a:t>th</a:t>
          </a:r>
          <a:r>
            <a:rPr lang="en-US" dirty="0" smtClean="0"/>
            <a:t> NATIONAL CONFERENCE OF HEALTH</a:t>
          </a:r>
        </a:p>
        <a:p>
          <a:r>
            <a:rPr lang="en-US" sz="1700" dirty="0" smtClean="0"/>
            <a:t>2,994 participants</a:t>
          </a:r>
          <a:endParaRPr lang="en-US" sz="1700" dirty="0"/>
        </a:p>
      </dgm:t>
    </dgm:pt>
    <dgm:pt modelId="{21EDF0F4-6C22-4CEB-A1AF-2B158BDF6426}" type="parTrans" cxnId="{AD014430-31D9-410B-A784-E3C3B6F596E3}">
      <dgm:prSet/>
      <dgm:spPr/>
      <dgm:t>
        <a:bodyPr/>
        <a:lstStyle/>
        <a:p>
          <a:endParaRPr lang="en-US"/>
        </a:p>
      </dgm:t>
    </dgm:pt>
    <dgm:pt modelId="{89E7AB33-7050-453C-B5E6-F8767498EBF9}" type="sibTrans" cxnId="{AD014430-31D9-410B-A784-E3C3B6F596E3}">
      <dgm:prSet/>
      <dgm:spPr/>
      <dgm:t>
        <a:bodyPr/>
        <a:lstStyle/>
        <a:p>
          <a:endParaRPr lang="en-US"/>
        </a:p>
      </dgm:t>
    </dgm:pt>
    <dgm:pt modelId="{6318513E-4F5F-4670-A6C6-CE52C3022214}">
      <dgm:prSet phldrT="[Text]"/>
      <dgm:spPr/>
      <dgm:t>
        <a:bodyPr/>
        <a:lstStyle/>
        <a:p>
          <a:r>
            <a:rPr lang="en-US" dirty="0" smtClean="0"/>
            <a:t>26 STATE CONFERENCES</a:t>
          </a:r>
        </a:p>
        <a:p>
          <a:r>
            <a:rPr lang="en-US" dirty="0" smtClean="0"/>
            <a:t>22,839 participants</a:t>
          </a:r>
        </a:p>
        <a:p>
          <a:endParaRPr lang="en-US" dirty="0"/>
        </a:p>
      </dgm:t>
    </dgm:pt>
    <dgm:pt modelId="{E7CE9331-E81E-48A9-8191-B66BA3CE9584}" type="parTrans" cxnId="{41C5EABD-4598-471C-BED5-770DE6DAE42B}">
      <dgm:prSet/>
      <dgm:spPr/>
      <dgm:t>
        <a:bodyPr/>
        <a:lstStyle/>
        <a:p>
          <a:endParaRPr lang="en-US"/>
        </a:p>
      </dgm:t>
    </dgm:pt>
    <dgm:pt modelId="{ABAE6B24-36B2-4C4C-97A4-CE38BCD81DB9}" type="sibTrans" cxnId="{41C5EABD-4598-471C-BED5-770DE6DAE42B}">
      <dgm:prSet/>
      <dgm:spPr/>
      <dgm:t>
        <a:bodyPr/>
        <a:lstStyle/>
        <a:p>
          <a:endParaRPr lang="en-US"/>
        </a:p>
      </dgm:t>
    </dgm:pt>
    <dgm:pt modelId="{553677BD-4A36-4C89-9C04-924C2D7F9E68}">
      <dgm:prSet phldrT="[Text]"/>
      <dgm:spPr/>
      <dgm:t>
        <a:bodyPr/>
        <a:lstStyle/>
        <a:p>
          <a:r>
            <a:rPr lang="en-US" dirty="0" smtClean="0"/>
            <a:t>4,612 MUNICIPAL CONFERENCES</a:t>
          </a:r>
          <a:br>
            <a:rPr lang="en-US" dirty="0" smtClean="0"/>
          </a:br>
          <a:r>
            <a:rPr lang="en-US" dirty="0" smtClean="0"/>
            <a:t>(82.80%)</a:t>
          </a:r>
        </a:p>
      </dgm:t>
    </dgm:pt>
    <dgm:pt modelId="{82E5C8DC-2D05-4448-A584-519ADA6626A7}" type="parTrans" cxnId="{046B2ACB-6819-4C44-8CA2-652C9A43AF27}">
      <dgm:prSet/>
      <dgm:spPr/>
      <dgm:t>
        <a:bodyPr/>
        <a:lstStyle/>
        <a:p>
          <a:endParaRPr lang="en-US"/>
        </a:p>
      </dgm:t>
    </dgm:pt>
    <dgm:pt modelId="{BB47125F-EE69-4B93-982E-F06BDFE9F168}" type="sibTrans" cxnId="{046B2ACB-6819-4C44-8CA2-652C9A43AF27}">
      <dgm:prSet/>
      <dgm:spPr/>
      <dgm:t>
        <a:bodyPr/>
        <a:lstStyle/>
        <a:p>
          <a:endParaRPr lang="en-US"/>
        </a:p>
      </dgm:t>
    </dgm:pt>
    <dgm:pt modelId="{312FF9FE-7D93-4DA1-952B-19ABE5C279B0}">
      <dgm:prSet phldrT="[Text]"/>
      <dgm:spPr/>
      <dgm:t>
        <a:bodyPr/>
        <a:lstStyle/>
        <a:p>
          <a:r>
            <a:rPr lang="en-US" dirty="0" smtClean="0"/>
            <a:t>Free and Regional  Conferences</a:t>
          </a:r>
          <a:endParaRPr lang="en-US" dirty="0"/>
        </a:p>
      </dgm:t>
    </dgm:pt>
    <dgm:pt modelId="{DD6EAD03-F91E-4D85-AA2A-0596F8301CE7}" type="parTrans" cxnId="{546C77CE-D6A7-4434-981F-ED3F27311C35}">
      <dgm:prSet/>
      <dgm:spPr/>
      <dgm:t>
        <a:bodyPr/>
        <a:lstStyle/>
        <a:p>
          <a:endParaRPr lang="en-US"/>
        </a:p>
      </dgm:t>
    </dgm:pt>
    <dgm:pt modelId="{7FC56EE2-4F22-4D66-891C-E4400DF980CE}" type="sibTrans" cxnId="{546C77CE-D6A7-4434-981F-ED3F27311C35}">
      <dgm:prSet/>
      <dgm:spPr/>
      <dgm:t>
        <a:bodyPr/>
        <a:lstStyle/>
        <a:p>
          <a:endParaRPr lang="en-US"/>
        </a:p>
      </dgm:t>
    </dgm:pt>
    <dgm:pt modelId="{9EC93A48-9389-45D7-9FE7-2E842881D9B4}" type="pres">
      <dgm:prSet presAssocID="{527C8B32-9A7D-494D-922D-D91836442A54}" presName="hierChild1" presStyleCnt="0">
        <dgm:presLayoutVars>
          <dgm:chPref val="1"/>
          <dgm:dir/>
          <dgm:animOne val="branch"/>
          <dgm:animLvl val="lvl"/>
          <dgm:resizeHandles/>
        </dgm:presLayoutVars>
      </dgm:prSet>
      <dgm:spPr/>
      <dgm:t>
        <a:bodyPr/>
        <a:lstStyle/>
        <a:p>
          <a:endParaRPr lang="en-US"/>
        </a:p>
      </dgm:t>
    </dgm:pt>
    <dgm:pt modelId="{393A9C1E-E70D-4EF1-BDE6-5A64260FF4F7}" type="pres">
      <dgm:prSet presAssocID="{2C69124A-B9B8-42D5-8B99-A23CB6923A7A}" presName="hierRoot1" presStyleCnt="0"/>
      <dgm:spPr/>
    </dgm:pt>
    <dgm:pt modelId="{20714B95-1EB0-43E3-9EEA-C0A3A3E2D838}" type="pres">
      <dgm:prSet presAssocID="{2C69124A-B9B8-42D5-8B99-A23CB6923A7A}" presName="composite" presStyleCnt="0"/>
      <dgm:spPr/>
    </dgm:pt>
    <dgm:pt modelId="{E320CFCB-4B9C-4A49-8763-4C1DAC8BB1AD}" type="pres">
      <dgm:prSet presAssocID="{2C69124A-B9B8-42D5-8B99-A23CB6923A7A}" presName="background" presStyleLbl="node0" presStyleIdx="0" presStyleCnt="1"/>
      <dgm:spPr/>
    </dgm:pt>
    <dgm:pt modelId="{BF43C27A-3C5C-459E-9B13-D8B314A32B23}" type="pres">
      <dgm:prSet presAssocID="{2C69124A-B9B8-42D5-8B99-A23CB6923A7A}" presName="text" presStyleLbl="fgAcc0" presStyleIdx="0" presStyleCnt="1">
        <dgm:presLayoutVars>
          <dgm:chPref val="3"/>
        </dgm:presLayoutVars>
      </dgm:prSet>
      <dgm:spPr/>
      <dgm:t>
        <a:bodyPr/>
        <a:lstStyle/>
        <a:p>
          <a:endParaRPr lang="en-US"/>
        </a:p>
      </dgm:t>
    </dgm:pt>
    <dgm:pt modelId="{668A5234-18B5-4D83-AAD5-95D3ACE0713A}" type="pres">
      <dgm:prSet presAssocID="{2C69124A-B9B8-42D5-8B99-A23CB6923A7A}" presName="hierChild2" presStyleCnt="0"/>
      <dgm:spPr/>
    </dgm:pt>
    <dgm:pt modelId="{90C766DE-3E36-4D34-8FFF-9EAF2C5F4968}" type="pres">
      <dgm:prSet presAssocID="{E7CE9331-E81E-48A9-8191-B66BA3CE9584}" presName="Name10" presStyleLbl="parChTrans1D2" presStyleIdx="0" presStyleCnt="1"/>
      <dgm:spPr/>
      <dgm:t>
        <a:bodyPr/>
        <a:lstStyle/>
        <a:p>
          <a:endParaRPr lang="en-US"/>
        </a:p>
      </dgm:t>
    </dgm:pt>
    <dgm:pt modelId="{005A4D0B-74D2-4E15-90BE-2325DC5A9935}" type="pres">
      <dgm:prSet presAssocID="{6318513E-4F5F-4670-A6C6-CE52C3022214}" presName="hierRoot2" presStyleCnt="0"/>
      <dgm:spPr/>
    </dgm:pt>
    <dgm:pt modelId="{0A072CD3-4AC2-4BA0-AB1A-14258420FD20}" type="pres">
      <dgm:prSet presAssocID="{6318513E-4F5F-4670-A6C6-CE52C3022214}" presName="composite2" presStyleCnt="0"/>
      <dgm:spPr/>
    </dgm:pt>
    <dgm:pt modelId="{9DA6412C-36CB-4EE8-B8FB-BEBD1BBC67F8}" type="pres">
      <dgm:prSet presAssocID="{6318513E-4F5F-4670-A6C6-CE52C3022214}" presName="background2" presStyleLbl="node2" presStyleIdx="0" presStyleCnt="1"/>
      <dgm:spPr/>
    </dgm:pt>
    <dgm:pt modelId="{DA54E5E9-D6C6-482B-913C-DA0CE7D3DCE8}" type="pres">
      <dgm:prSet presAssocID="{6318513E-4F5F-4670-A6C6-CE52C3022214}" presName="text2" presStyleLbl="fgAcc2" presStyleIdx="0" presStyleCnt="1">
        <dgm:presLayoutVars>
          <dgm:chPref val="3"/>
        </dgm:presLayoutVars>
      </dgm:prSet>
      <dgm:spPr/>
      <dgm:t>
        <a:bodyPr/>
        <a:lstStyle/>
        <a:p>
          <a:endParaRPr lang="en-US"/>
        </a:p>
      </dgm:t>
    </dgm:pt>
    <dgm:pt modelId="{333391CC-A763-466F-B5DC-90D11256E5E4}" type="pres">
      <dgm:prSet presAssocID="{6318513E-4F5F-4670-A6C6-CE52C3022214}" presName="hierChild3" presStyleCnt="0"/>
      <dgm:spPr/>
    </dgm:pt>
    <dgm:pt modelId="{6D354E42-9010-4568-8141-2D326E7A60C6}" type="pres">
      <dgm:prSet presAssocID="{82E5C8DC-2D05-4448-A584-519ADA6626A7}" presName="Name17" presStyleLbl="parChTrans1D3" presStyleIdx="0" presStyleCnt="2"/>
      <dgm:spPr/>
      <dgm:t>
        <a:bodyPr/>
        <a:lstStyle/>
        <a:p>
          <a:endParaRPr lang="en-US"/>
        </a:p>
      </dgm:t>
    </dgm:pt>
    <dgm:pt modelId="{A38425E6-EC3E-4115-B504-76E9FAAD8F04}" type="pres">
      <dgm:prSet presAssocID="{553677BD-4A36-4C89-9C04-924C2D7F9E68}" presName="hierRoot3" presStyleCnt="0"/>
      <dgm:spPr/>
    </dgm:pt>
    <dgm:pt modelId="{13668F59-2E70-4854-9861-9A71D4C4107C}" type="pres">
      <dgm:prSet presAssocID="{553677BD-4A36-4C89-9C04-924C2D7F9E68}" presName="composite3" presStyleCnt="0"/>
      <dgm:spPr/>
    </dgm:pt>
    <dgm:pt modelId="{22476143-5EAE-4410-B2EE-429CF8CEF2F8}" type="pres">
      <dgm:prSet presAssocID="{553677BD-4A36-4C89-9C04-924C2D7F9E68}" presName="background3" presStyleLbl="node3" presStyleIdx="0" presStyleCnt="2"/>
      <dgm:spPr/>
    </dgm:pt>
    <dgm:pt modelId="{454FAF2C-9155-42DD-A1F6-F6BE025A8F5E}" type="pres">
      <dgm:prSet presAssocID="{553677BD-4A36-4C89-9C04-924C2D7F9E68}" presName="text3" presStyleLbl="fgAcc3" presStyleIdx="0" presStyleCnt="2">
        <dgm:presLayoutVars>
          <dgm:chPref val="3"/>
        </dgm:presLayoutVars>
      </dgm:prSet>
      <dgm:spPr/>
      <dgm:t>
        <a:bodyPr/>
        <a:lstStyle/>
        <a:p>
          <a:endParaRPr lang="en-US"/>
        </a:p>
      </dgm:t>
    </dgm:pt>
    <dgm:pt modelId="{9EEFBC5B-910F-4BFA-A5B5-04701F0D9272}" type="pres">
      <dgm:prSet presAssocID="{553677BD-4A36-4C89-9C04-924C2D7F9E68}" presName="hierChild4" presStyleCnt="0"/>
      <dgm:spPr/>
    </dgm:pt>
    <dgm:pt modelId="{A7B4D990-3217-4368-9CCE-EAEB385945C2}" type="pres">
      <dgm:prSet presAssocID="{DD6EAD03-F91E-4D85-AA2A-0596F8301CE7}" presName="Name17" presStyleLbl="parChTrans1D3" presStyleIdx="1" presStyleCnt="2"/>
      <dgm:spPr/>
      <dgm:t>
        <a:bodyPr/>
        <a:lstStyle/>
        <a:p>
          <a:endParaRPr lang="en-US"/>
        </a:p>
      </dgm:t>
    </dgm:pt>
    <dgm:pt modelId="{AFF405FB-2D37-4AB7-BDB4-1B943DFE09BE}" type="pres">
      <dgm:prSet presAssocID="{312FF9FE-7D93-4DA1-952B-19ABE5C279B0}" presName="hierRoot3" presStyleCnt="0"/>
      <dgm:spPr/>
    </dgm:pt>
    <dgm:pt modelId="{723EEEBC-9FF2-4547-879D-7AB1BFFFE6C2}" type="pres">
      <dgm:prSet presAssocID="{312FF9FE-7D93-4DA1-952B-19ABE5C279B0}" presName="composite3" presStyleCnt="0"/>
      <dgm:spPr/>
    </dgm:pt>
    <dgm:pt modelId="{FBEF265B-D548-4823-9D29-79A217EB1CE6}" type="pres">
      <dgm:prSet presAssocID="{312FF9FE-7D93-4DA1-952B-19ABE5C279B0}" presName="background3" presStyleLbl="node3" presStyleIdx="1" presStyleCnt="2"/>
      <dgm:spPr/>
    </dgm:pt>
    <dgm:pt modelId="{248C40C4-4946-4CA3-80F1-0717C5F31AC6}" type="pres">
      <dgm:prSet presAssocID="{312FF9FE-7D93-4DA1-952B-19ABE5C279B0}" presName="text3" presStyleLbl="fgAcc3" presStyleIdx="1" presStyleCnt="2">
        <dgm:presLayoutVars>
          <dgm:chPref val="3"/>
        </dgm:presLayoutVars>
      </dgm:prSet>
      <dgm:spPr/>
      <dgm:t>
        <a:bodyPr/>
        <a:lstStyle/>
        <a:p>
          <a:endParaRPr lang="en-US"/>
        </a:p>
      </dgm:t>
    </dgm:pt>
    <dgm:pt modelId="{A8CB6544-FD52-4D6B-B4C1-88286D040A4E}" type="pres">
      <dgm:prSet presAssocID="{312FF9FE-7D93-4DA1-952B-19ABE5C279B0}" presName="hierChild4" presStyleCnt="0"/>
      <dgm:spPr/>
    </dgm:pt>
  </dgm:ptLst>
  <dgm:cxnLst>
    <dgm:cxn modelId="{43CCC3CB-0584-4BAF-91C6-4C4FCDF81F55}" type="presOf" srcId="{DD6EAD03-F91E-4D85-AA2A-0596F8301CE7}" destId="{A7B4D990-3217-4368-9CCE-EAEB385945C2}" srcOrd="0" destOrd="0" presId="urn:microsoft.com/office/officeart/2005/8/layout/hierarchy1"/>
    <dgm:cxn modelId="{33D7F58F-7781-459D-998F-C22F9D72C7A6}" type="presOf" srcId="{2C69124A-B9B8-42D5-8B99-A23CB6923A7A}" destId="{BF43C27A-3C5C-459E-9B13-D8B314A32B23}" srcOrd="0" destOrd="0" presId="urn:microsoft.com/office/officeart/2005/8/layout/hierarchy1"/>
    <dgm:cxn modelId="{038DB031-B2EC-42D6-A609-B6E9A49F95AA}" type="presOf" srcId="{E7CE9331-E81E-48A9-8191-B66BA3CE9584}" destId="{90C766DE-3E36-4D34-8FFF-9EAF2C5F4968}" srcOrd="0" destOrd="0" presId="urn:microsoft.com/office/officeart/2005/8/layout/hierarchy1"/>
    <dgm:cxn modelId="{4C85FFE3-7B4C-4056-8AAB-9EC77E75A1EE}" type="presOf" srcId="{82E5C8DC-2D05-4448-A584-519ADA6626A7}" destId="{6D354E42-9010-4568-8141-2D326E7A60C6}" srcOrd="0" destOrd="0" presId="urn:microsoft.com/office/officeart/2005/8/layout/hierarchy1"/>
    <dgm:cxn modelId="{546C77CE-D6A7-4434-981F-ED3F27311C35}" srcId="{6318513E-4F5F-4670-A6C6-CE52C3022214}" destId="{312FF9FE-7D93-4DA1-952B-19ABE5C279B0}" srcOrd="1" destOrd="0" parTransId="{DD6EAD03-F91E-4D85-AA2A-0596F8301CE7}" sibTransId="{7FC56EE2-4F22-4D66-891C-E4400DF980CE}"/>
    <dgm:cxn modelId="{41C5EABD-4598-471C-BED5-770DE6DAE42B}" srcId="{2C69124A-B9B8-42D5-8B99-A23CB6923A7A}" destId="{6318513E-4F5F-4670-A6C6-CE52C3022214}" srcOrd="0" destOrd="0" parTransId="{E7CE9331-E81E-48A9-8191-B66BA3CE9584}" sibTransId="{ABAE6B24-36B2-4C4C-97A4-CE38BCD81DB9}"/>
    <dgm:cxn modelId="{DF4A4167-54F8-444B-9B13-62457421CCA8}" type="presOf" srcId="{527C8B32-9A7D-494D-922D-D91836442A54}" destId="{9EC93A48-9389-45D7-9FE7-2E842881D9B4}" srcOrd="0" destOrd="0" presId="urn:microsoft.com/office/officeart/2005/8/layout/hierarchy1"/>
    <dgm:cxn modelId="{3BEF4D5C-D7EF-41B3-A20A-7AB08660C33B}" type="presOf" srcId="{312FF9FE-7D93-4DA1-952B-19ABE5C279B0}" destId="{248C40C4-4946-4CA3-80F1-0717C5F31AC6}" srcOrd="0" destOrd="0" presId="urn:microsoft.com/office/officeart/2005/8/layout/hierarchy1"/>
    <dgm:cxn modelId="{AD014430-31D9-410B-A784-E3C3B6F596E3}" srcId="{527C8B32-9A7D-494D-922D-D91836442A54}" destId="{2C69124A-B9B8-42D5-8B99-A23CB6923A7A}" srcOrd="0" destOrd="0" parTransId="{21EDF0F4-6C22-4CEB-A1AF-2B158BDF6426}" sibTransId="{89E7AB33-7050-453C-B5E6-F8767498EBF9}"/>
    <dgm:cxn modelId="{573935B9-2D76-48C9-A81A-0912C9CD9CC8}" type="presOf" srcId="{553677BD-4A36-4C89-9C04-924C2D7F9E68}" destId="{454FAF2C-9155-42DD-A1F6-F6BE025A8F5E}" srcOrd="0" destOrd="0" presId="urn:microsoft.com/office/officeart/2005/8/layout/hierarchy1"/>
    <dgm:cxn modelId="{5BA8B5F4-6B90-4CDA-89DC-224B4C767ECA}" type="presOf" srcId="{6318513E-4F5F-4670-A6C6-CE52C3022214}" destId="{DA54E5E9-D6C6-482B-913C-DA0CE7D3DCE8}" srcOrd="0" destOrd="0" presId="urn:microsoft.com/office/officeart/2005/8/layout/hierarchy1"/>
    <dgm:cxn modelId="{046B2ACB-6819-4C44-8CA2-652C9A43AF27}" srcId="{6318513E-4F5F-4670-A6C6-CE52C3022214}" destId="{553677BD-4A36-4C89-9C04-924C2D7F9E68}" srcOrd="0" destOrd="0" parTransId="{82E5C8DC-2D05-4448-A584-519ADA6626A7}" sibTransId="{BB47125F-EE69-4B93-982E-F06BDFE9F168}"/>
    <dgm:cxn modelId="{D229D548-ABF3-4072-9818-2A0E7DA9FBDD}" type="presParOf" srcId="{9EC93A48-9389-45D7-9FE7-2E842881D9B4}" destId="{393A9C1E-E70D-4EF1-BDE6-5A64260FF4F7}" srcOrd="0" destOrd="0" presId="urn:microsoft.com/office/officeart/2005/8/layout/hierarchy1"/>
    <dgm:cxn modelId="{45F135E5-7014-44FF-A686-1A6C97CC5298}" type="presParOf" srcId="{393A9C1E-E70D-4EF1-BDE6-5A64260FF4F7}" destId="{20714B95-1EB0-43E3-9EEA-C0A3A3E2D838}" srcOrd="0" destOrd="0" presId="urn:microsoft.com/office/officeart/2005/8/layout/hierarchy1"/>
    <dgm:cxn modelId="{105E88BF-B1E2-4EEE-82C6-864C800B198C}" type="presParOf" srcId="{20714B95-1EB0-43E3-9EEA-C0A3A3E2D838}" destId="{E320CFCB-4B9C-4A49-8763-4C1DAC8BB1AD}" srcOrd="0" destOrd="0" presId="urn:microsoft.com/office/officeart/2005/8/layout/hierarchy1"/>
    <dgm:cxn modelId="{7B36F392-A77C-4AF0-AFBC-C38BDB357FC7}" type="presParOf" srcId="{20714B95-1EB0-43E3-9EEA-C0A3A3E2D838}" destId="{BF43C27A-3C5C-459E-9B13-D8B314A32B23}" srcOrd="1" destOrd="0" presId="urn:microsoft.com/office/officeart/2005/8/layout/hierarchy1"/>
    <dgm:cxn modelId="{72EC3081-FE54-49C6-B281-4759A55D83C1}" type="presParOf" srcId="{393A9C1E-E70D-4EF1-BDE6-5A64260FF4F7}" destId="{668A5234-18B5-4D83-AAD5-95D3ACE0713A}" srcOrd="1" destOrd="0" presId="urn:microsoft.com/office/officeart/2005/8/layout/hierarchy1"/>
    <dgm:cxn modelId="{68E11CF0-AFD7-4B06-BA49-A2315A1EB15E}" type="presParOf" srcId="{668A5234-18B5-4D83-AAD5-95D3ACE0713A}" destId="{90C766DE-3E36-4D34-8FFF-9EAF2C5F4968}" srcOrd="0" destOrd="0" presId="urn:microsoft.com/office/officeart/2005/8/layout/hierarchy1"/>
    <dgm:cxn modelId="{0C436DDA-32DA-4E56-B899-1813B6D006C4}" type="presParOf" srcId="{668A5234-18B5-4D83-AAD5-95D3ACE0713A}" destId="{005A4D0B-74D2-4E15-90BE-2325DC5A9935}" srcOrd="1" destOrd="0" presId="urn:microsoft.com/office/officeart/2005/8/layout/hierarchy1"/>
    <dgm:cxn modelId="{5CCB3D84-3E7E-4BC3-8746-CEBF041F35C5}" type="presParOf" srcId="{005A4D0B-74D2-4E15-90BE-2325DC5A9935}" destId="{0A072CD3-4AC2-4BA0-AB1A-14258420FD20}" srcOrd="0" destOrd="0" presId="urn:microsoft.com/office/officeart/2005/8/layout/hierarchy1"/>
    <dgm:cxn modelId="{ED4DEF40-8FE9-4B83-88F5-D35E6626E30F}" type="presParOf" srcId="{0A072CD3-4AC2-4BA0-AB1A-14258420FD20}" destId="{9DA6412C-36CB-4EE8-B8FB-BEBD1BBC67F8}" srcOrd="0" destOrd="0" presId="urn:microsoft.com/office/officeart/2005/8/layout/hierarchy1"/>
    <dgm:cxn modelId="{0FE89EB4-6216-4250-92D6-87E2D1ACF9F6}" type="presParOf" srcId="{0A072CD3-4AC2-4BA0-AB1A-14258420FD20}" destId="{DA54E5E9-D6C6-482B-913C-DA0CE7D3DCE8}" srcOrd="1" destOrd="0" presId="urn:microsoft.com/office/officeart/2005/8/layout/hierarchy1"/>
    <dgm:cxn modelId="{85372A1C-2B09-455B-B65C-5F1578061004}" type="presParOf" srcId="{005A4D0B-74D2-4E15-90BE-2325DC5A9935}" destId="{333391CC-A763-466F-B5DC-90D11256E5E4}" srcOrd="1" destOrd="0" presId="urn:microsoft.com/office/officeart/2005/8/layout/hierarchy1"/>
    <dgm:cxn modelId="{0431715A-72F7-4418-9615-CD2E183FD84D}" type="presParOf" srcId="{333391CC-A763-466F-B5DC-90D11256E5E4}" destId="{6D354E42-9010-4568-8141-2D326E7A60C6}" srcOrd="0" destOrd="0" presId="urn:microsoft.com/office/officeart/2005/8/layout/hierarchy1"/>
    <dgm:cxn modelId="{18C607B9-4912-4C9D-BAFD-7F227C4A4446}" type="presParOf" srcId="{333391CC-A763-466F-B5DC-90D11256E5E4}" destId="{A38425E6-EC3E-4115-B504-76E9FAAD8F04}" srcOrd="1" destOrd="0" presId="urn:microsoft.com/office/officeart/2005/8/layout/hierarchy1"/>
    <dgm:cxn modelId="{412718BA-A301-43C4-8B44-5B641362B187}" type="presParOf" srcId="{A38425E6-EC3E-4115-B504-76E9FAAD8F04}" destId="{13668F59-2E70-4854-9861-9A71D4C4107C}" srcOrd="0" destOrd="0" presId="urn:microsoft.com/office/officeart/2005/8/layout/hierarchy1"/>
    <dgm:cxn modelId="{D8BC8BB4-B698-40B7-A78F-17C83DDD74CE}" type="presParOf" srcId="{13668F59-2E70-4854-9861-9A71D4C4107C}" destId="{22476143-5EAE-4410-B2EE-429CF8CEF2F8}" srcOrd="0" destOrd="0" presId="urn:microsoft.com/office/officeart/2005/8/layout/hierarchy1"/>
    <dgm:cxn modelId="{23F0BF80-8DE1-4503-8C33-850D031C6A18}" type="presParOf" srcId="{13668F59-2E70-4854-9861-9A71D4C4107C}" destId="{454FAF2C-9155-42DD-A1F6-F6BE025A8F5E}" srcOrd="1" destOrd="0" presId="urn:microsoft.com/office/officeart/2005/8/layout/hierarchy1"/>
    <dgm:cxn modelId="{0881C0DC-81B6-400D-A780-231ACEF7BC44}" type="presParOf" srcId="{A38425E6-EC3E-4115-B504-76E9FAAD8F04}" destId="{9EEFBC5B-910F-4BFA-A5B5-04701F0D9272}" srcOrd="1" destOrd="0" presId="urn:microsoft.com/office/officeart/2005/8/layout/hierarchy1"/>
    <dgm:cxn modelId="{E3966EAB-93FE-4BFD-BB3E-BB4C869CDB0E}" type="presParOf" srcId="{333391CC-A763-466F-B5DC-90D11256E5E4}" destId="{A7B4D990-3217-4368-9CCE-EAEB385945C2}" srcOrd="2" destOrd="0" presId="urn:microsoft.com/office/officeart/2005/8/layout/hierarchy1"/>
    <dgm:cxn modelId="{F2FED72B-E2A8-436B-9047-A6489CACFF76}" type="presParOf" srcId="{333391CC-A763-466F-B5DC-90D11256E5E4}" destId="{AFF405FB-2D37-4AB7-BDB4-1B943DFE09BE}" srcOrd="3" destOrd="0" presId="urn:microsoft.com/office/officeart/2005/8/layout/hierarchy1"/>
    <dgm:cxn modelId="{14D711C3-8BCB-4573-BABF-6E7B43F0529F}" type="presParOf" srcId="{AFF405FB-2D37-4AB7-BDB4-1B943DFE09BE}" destId="{723EEEBC-9FF2-4547-879D-7AB1BFFFE6C2}" srcOrd="0" destOrd="0" presId="urn:microsoft.com/office/officeart/2005/8/layout/hierarchy1"/>
    <dgm:cxn modelId="{84918AAB-90B9-4D43-AF99-A52C81BE39B4}" type="presParOf" srcId="{723EEEBC-9FF2-4547-879D-7AB1BFFFE6C2}" destId="{FBEF265B-D548-4823-9D29-79A217EB1CE6}" srcOrd="0" destOrd="0" presId="urn:microsoft.com/office/officeart/2005/8/layout/hierarchy1"/>
    <dgm:cxn modelId="{057AC2EF-68EC-4CAF-B07B-7CF01D57CA80}" type="presParOf" srcId="{723EEEBC-9FF2-4547-879D-7AB1BFFFE6C2}" destId="{248C40C4-4946-4CA3-80F1-0717C5F31AC6}" srcOrd="1" destOrd="0" presId="urn:microsoft.com/office/officeart/2005/8/layout/hierarchy1"/>
    <dgm:cxn modelId="{F090DFD0-5469-4637-803F-677D26A7B9D2}" type="presParOf" srcId="{AFF405FB-2D37-4AB7-BDB4-1B943DFE09BE}" destId="{A8CB6544-FD52-4D6B-B4C1-88286D040A4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AA92CF-753D-419C-816B-A0C3F55A3B20}"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31929773-2064-4EE7-B91E-B6C250BF702F}">
      <dgm:prSet phldrT="[Text]"/>
      <dgm:spPr/>
      <dgm:t>
        <a:bodyPr/>
        <a:lstStyle/>
        <a:p>
          <a:r>
            <a:rPr lang="en-US" dirty="0" smtClean="0"/>
            <a:t>National System of Hearing Offices</a:t>
          </a:r>
          <a:endParaRPr lang="en-US" dirty="0"/>
        </a:p>
      </dgm:t>
    </dgm:pt>
    <dgm:pt modelId="{D6AB83F8-15CE-496A-AE5A-5E19827EC809}" type="parTrans" cxnId="{4D22DEF3-B880-4E1B-9C81-3A8A1D442B5E}">
      <dgm:prSet/>
      <dgm:spPr/>
      <dgm:t>
        <a:bodyPr/>
        <a:lstStyle/>
        <a:p>
          <a:endParaRPr lang="en-US"/>
        </a:p>
      </dgm:t>
    </dgm:pt>
    <dgm:pt modelId="{6B3F8161-AC5B-420A-879A-371D4F965D30}" type="sibTrans" cxnId="{4D22DEF3-B880-4E1B-9C81-3A8A1D442B5E}">
      <dgm:prSet/>
      <dgm:spPr/>
      <dgm:t>
        <a:bodyPr/>
        <a:lstStyle/>
        <a:p>
          <a:endParaRPr lang="en-US"/>
        </a:p>
      </dgm:t>
    </dgm:pt>
    <dgm:pt modelId="{F1EF47A5-DFE2-402E-BAC3-754D54F20235}">
      <dgm:prSet phldrT="[Text]" custT="1"/>
      <dgm:spPr/>
      <dgm:t>
        <a:bodyPr/>
        <a:lstStyle/>
        <a:p>
          <a:r>
            <a:rPr lang="en-US" sz="1800" dirty="0" err="1" smtClean="0"/>
            <a:t>manag</a:t>
          </a:r>
          <a:r>
            <a:rPr lang="en-US" sz="1800" dirty="0" smtClean="0"/>
            <a:t>. reports</a:t>
          </a:r>
          <a:endParaRPr lang="en-US" sz="1800" dirty="0"/>
        </a:p>
      </dgm:t>
    </dgm:pt>
    <dgm:pt modelId="{8A0A1CC7-4BAC-4046-9236-B9FC2465517E}" type="parTrans" cxnId="{BF7EC6B5-9E9D-4342-BFEA-F8192E803F14}">
      <dgm:prSet/>
      <dgm:spPr/>
      <dgm:t>
        <a:bodyPr/>
        <a:lstStyle/>
        <a:p>
          <a:endParaRPr lang="en-US"/>
        </a:p>
      </dgm:t>
    </dgm:pt>
    <dgm:pt modelId="{61E813A5-0656-403A-B334-1C6CFF62E30D}" type="sibTrans" cxnId="{BF7EC6B5-9E9D-4342-BFEA-F8192E803F14}">
      <dgm:prSet/>
      <dgm:spPr/>
      <dgm:t>
        <a:bodyPr/>
        <a:lstStyle/>
        <a:p>
          <a:endParaRPr lang="en-US"/>
        </a:p>
      </dgm:t>
    </dgm:pt>
    <dgm:pt modelId="{B556B90A-5B55-4E29-9A34-3DB2AFDA6251}">
      <dgm:prSet custT="1"/>
      <dgm:spPr/>
      <dgm:t>
        <a:bodyPr/>
        <a:lstStyle/>
        <a:p>
          <a:r>
            <a:rPr lang="en-US" sz="1800" dirty="0" smtClean="0"/>
            <a:t>private apps</a:t>
          </a:r>
          <a:endParaRPr lang="en-US" sz="1800" dirty="0"/>
        </a:p>
      </dgm:t>
    </dgm:pt>
    <dgm:pt modelId="{FDC4E4AC-562A-490F-9E35-C36736639F86}" type="parTrans" cxnId="{2A912141-0972-4B23-87F5-2E596C47E95C}">
      <dgm:prSet/>
      <dgm:spPr/>
      <dgm:t>
        <a:bodyPr/>
        <a:lstStyle/>
        <a:p>
          <a:endParaRPr lang="en-US"/>
        </a:p>
      </dgm:t>
    </dgm:pt>
    <dgm:pt modelId="{D65D9CCF-0A15-451E-8B8A-50457EC3BE58}" type="sibTrans" cxnId="{2A912141-0972-4B23-87F5-2E596C47E95C}">
      <dgm:prSet/>
      <dgm:spPr/>
      <dgm:t>
        <a:bodyPr/>
        <a:lstStyle/>
        <a:p>
          <a:endParaRPr lang="en-US"/>
        </a:p>
      </dgm:t>
    </dgm:pt>
    <dgm:pt modelId="{C8D0EB4A-B345-4274-8665-A5AEAA78CBCD}">
      <dgm:prSet custT="1"/>
      <dgm:spPr/>
      <dgm:t>
        <a:bodyPr/>
        <a:lstStyle/>
        <a:p>
          <a:r>
            <a:rPr lang="en-US" sz="1800" dirty="0" smtClean="0"/>
            <a:t>auditing actions</a:t>
          </a:r>
          <a:endParaRPr lang="en-US" sz="1800" dirty="0"/>
        </a:p>
      </dgm:t>
    </dgm:pt>
    <dgm:pt modelId="{7C29B1E8-CF73-437F-8AC3-CC8D11C4EB02}" type="parTrans" cxnId="{3ACB0D08-9426-4B88-AA99-67871098D90E}">
      <dgm:prSet/>
      <dgm:spPr/>
      <dgm:t>
        <a:bodyPr/>
        <a:lstStyle/>
        <a:p>
          <a:endParaRPr lang="en-US"/>
        </a:p>
      </dgm:t>
    </dgm:pt>
    <dgm:pt modelId="{BCF63AA6-0C78-4391-9056-8F5DD367B9AC}" type="sibTrans" cxnId="{3ACB0D08-9426-4B88-AA99-67871098D90E}">
      <dgm:prSet/>
      <dgm:spPr/>
      <dgm:t>
        <a:bodyPr/>
        <a:lstStyle/>
        <a:p>
          <a:endParaRPr lang="en-US"/>
        </a:p>
      </dgm:t>
    </dgm:pt>
    <dgm:pt modelId="{6BCD3A27-A57D-453F-A2D7-F7D235B9AD36}">
      <dgm:prSet custT="1"/>
      <dgm:spPr/>
      <dgm:t>
        <a:bodyPr/>
        <a:lstStyle/>
        <a:p>
          <a:r>
            <a:rPr lang="en-US" sz="1800" dirty="0" smtClean="0"/>
            <a:t>open data</a:t>
          </a:r>
          <a:endParaRPr lang="en-US" sz="1800" dirty="0"/>
        </a:p>
      </dgm:t>
    </dgm:pt>
    <dgm:pt modelId="{E1967BC7-7082-435B-89F0-BB6C9D23AECA}" type="parTrans" cxnId="{1675F907-C58C-4C47-9BA1-2026B68F6E4F}">
      <dgm:prSet/>
      <dgm:spPr/>
      <dgm:t>
        <a:bodyPr/>
        <a:lstStyle/>
        <a:p>
          <a:endParaRPr lang="en-US"/>
        </a:p>
      </dgm:t>
    </dgm:pt>
    <dgm:pt modelId="{7873673D-85E4-4357-9F01-B4D204377C5D}" type="sibTrans" cxnId="{1675F907-C58C-4C47-9BA1-2026B68F6E4F}">
      <dgm:prSet/>
      <dgm:spPr/>
      <dgm:t>
        <a:bodyPr/>
        <a:lstStyle/>
        <a:p>
          <a:endParaRPr lang="en-US"/>
        </a:p>
      </dgm:t>
    </dgm:pt>
    <dgm:pt modelId="{666FD275-F4F1-4129-BAA4-4C5CF0B09142}">
      <dgm:prSet/>
      <dgm:spPr/>
      <dgm:t>
        <a:bodyPr/>
        <a:lstStyle/>
        <a:p>
          <a:r>
            <a:rPr lang="en-US" dirty="0" err="1" smtClean="0"/>
            <a:t>individal</a:t>
          </a:r>
          <a:r>
            <a:rPr lang="en-US" dirty="0" smtClean="0"/>
            <a:t> demands</a:t>
          </a:r>
          <a:endParaRPr lang="en-US" dirty="0"/>
        </a:p>
      </dgm:t>
    </dgm:pt>
    <dgm:pt modelId="{6C68AB69-51E3-4A17-A0A5-D211814AC201}" type="parTrans" cxnId="{D43EA29C-6669-401B-98D4-710E1012DEF8}">
      <dgm:prSet/>
      <dgm:spPr/>
      <dgm:t>
        <a:bodyPr/>
        <a:lstStyle/>
        <a:p>
          <a:endParaRPr lang="en-US"/>
        </a:p>
      </dgm:t>
    </dgm:pt>
    <dgm:pt modelId="{2FE70735-0584-4F3D-BE67-892A9D4DE640}" type="sibTrans" cxnId="{D43EA29C-6669-401B-98D4-710E1012DEF8}">
      <dgm:prSet/>
      <dgm:spPr/>
      <dgm:t>
        <a:bodyPr/>
        <a:lstStyle/>
        <a:p>
          <a:endParaRPr lang="en-US"/>
        </a:p>
      </dgm:t>
    </dgm:pt>
    <dgm:pt modelId="{975AA3D7-1E85-4EC5-9355-73474833C3C1}" type="pres">
      <dgm:prSet presAssocID="{FAAA92CF-753D-419C-816B-A0C3F55A3B20}" presName="cycle" presStyleCnt="0">
        <dgm:presLayoutVars>
          <dgm:chMax val="1"/>
          <dgm:dir/>
          <dgm:animLvl val="ctr"/>
          <dgm:resizeHandles val="exact"/>
        </dgm:presLayoutVars>
      </dgm:prSet>
      <dgm:spPr/>
      <dgm:t>
        <a:bodyPr/>
        <a:lstStyle/>
        <a:p>
          <a:endParaRPr lang="en-US"/>
        </a:p>
      </dgm:t>
    </dgm:pt>
    <dgm:pt modelId="{C2A432FC-6E28-4633-89E3-BD06CC6FFBFB}" type="pres">
      <dgm:prSet presAssocID="{31929773-2064-4EE7-B91E-B6C250BF702F}" presName="centerShape" presStyleLbl="node0" presStyleIdx="0" presStyleCnt="1"/>
      <dgm:spPr/>
      <dgm:t>
        <a:bodyPr/>
        <a:lstStyle/>
        <a:p>
          <a:endParaRPr lang="en-US"/>
        </a:p>
      </dgm:t>
    </dgm:pt>
    <dgm:pt modelId="{A69868CB-52C9-404D-A1F4-F6B391EC9F92}" type="pres">
      <dgm:prSet presAssocID="{7C29B1E8-CF73-437F-8AC3-CC8D11C4EB02}" presName="Name9" presStyleLbl="parChTrans1D2" presStyleIdx="0" presStyleCnt="5"/>
      <dgm:spPr/>
      <dgm:t>
        <a:bodyPr/>
        <a:lstStyle/>
        <a:p>
          <a:endParaRPr lang="en-US"/>
        </a:p>
      </dgm:t>
    </dgm:pt>
    <dgm:pt modelId="{0C3627B2-D45F-48E4-AD7E-847795BE8B58}" type="pres">
      <dgm:prSet presAssocID="{7C29B1E8-CF73-437F-8AC3-CC8D11C4EB02}" presName="connTx" presStyleLbl="parChTrans1D2" presStyleIdx="0" presStyleCnt="5"/>
      <dgm:spPr/>
      <dgm:t>
        <a:bodyPr/>
        <a:lstStyle/>
        <a:p>
          <a:endParaRPr lang="en-US"/>
        </a:p>
      </dgm:t>
    </dgm:pt>
    <dgm:pt modelId="{C2477CB8-B676-420A-84B7-AAE8A5A75EF1}" type="pres">
      <dgm:prSet presAssocID="{C8D0EB4A-B345-4274-8665-A5AEAA78CBCD}" presName="node" presStyleLbl="node1" presStyleIdx="0" presStyleCnt="5">
        <dgm:presLayoutVars>
          <dgm:bulletEnabled val="1"/>
        </dgm:presLayoutVars>
      </dgm:prSet>
      <dgm:spPr/>
      <dgm:t>
        <a:bodyPr/>
        <a:lstStyle/>
        <a:p>
          <a:endParaRPr lang="en-US"/>
        </a:p>
      </dgm:t>
    </dgm:pt>
    <dgm:pt modelId="{8A5118A0-34EF-4062-8E96-E90EA9ABE2FE}" type="pres">
      <dgm:prSet presAssocID="{8A0A1CC7-4BAC-4046-9236-B9FC2465517E}" presName="Name9" presStyleLbl="parChTrans1D2" presStyleIdx="1" presStyleCnt="5"/>
      <dgm:spPr/>
      <dgm:t>
        <a:bodyPr/>
        <a:lstStyle/>
        <a:p>
          <a:endParaRPr lang="en-US"/>
        </a:p>
      </dgm:t>
    </dgm:pt>
    <dgm:pt modelId="{E26637F4-0AAF-4F1B-A651-C3C394E295D1}" type="pres">
      <dgm:prSet presAssocID="{8A0A1CC7-4BAC-4046-9236-B9FC2465517E}" presName="connTx" presStyleLbl="parChTrans1D2" presStyleIdx="1" presStyleCnt="5"/>
      <dgm:spPr/>
      <dgm:t>
        <a:bodyPr/>
        <a:lstStyle/>
        <a:p>
          <a:endParaRPr lang="en-US"/>
        </a:p>
      </dgm:t>
    </dgm:pt>
    <dgm:pt modelId="{F77B0069-06B6-4977-B40B-9D0AB50A01E1}" type="pres">
      <dgm:prSet presAssocID="{F1EF47A5-DFE2-402E-BAC3-754D54F20235}" presName="node" presStyleLbl="node1" presStyleIdx="1" presStyleCnt="5">
        <dgm:presLayoutVars>
          <dgm:bulletEnabled val="1"/>
        </dgm:presLayoutVars>
      </dgm:prSet>
      <dgm:spPr/>
      <dgm:t>
        <a:bodyPr/>
        <a:lstStyle/>
        <a:p>
          <a:endParaRPr lang="en-US"/>
        </a:p>
      </dgm:t>
    </dgm:pt>
    <dgm:pt modelId="{EFA612F6-3DEF-48D7-964A-A68EEBFC321B}" type="pres">
      <dgm:prSet presAssocID="{6C68AB69-51E3-4A17-A0A5-D211814AC201}" presName="Name9" presStyleLbl="parChTrans1D2" presStyleIdx="2" presStyleCnt="5"/>
      <dgm:spPr/>
      <dgm:t>
        <a:bodyPr/>
        <a:lstStyle/>
        <a:p>
          <a:endParaRPr lang="en-US"/>
        </a:p>
      </dgm:t>
    </dgm:pt>
    <dgm:pt modelId="{AFED131F-44A0-4204-926E-4C13A095862D}" type="pres">
      <dgm:prSet presAssocID="{6C68AB69-51E3-4A17-A0A5-D211814AC201}" presName="connTx" presStyleLbl="parChTrans1D2" presStyleIdx="2" presStyleCnt="5"/>
      <dgm:spPr/>
      <dgm:t>
        <a:bodyPr/>
        <a:lstStyle/>
        <a:p>
          <a:endParaRPr lang="en-US"/>
        </a:p>
      </dgm:t>
    </dgm:pt>
    <dgm:pt modelId="{53FF2BAE-6BCA-4EFC-B2CA-B5F133D1DACE}" type="pres">
      <dgm:prSet presAssocID="{666FD275-F4F1-4129-BAA4-4C5CF0B09142}" presName="node" presStyleLbl="node1" presStyleIdx="2" presStyleCnt="5">
        <dgm:presLayoutVars>
          <dgm:bulletEnabled val="1"/>
        </dgm:presLayoutVars>
      </dgm:prSet>
      <dgm:spPr/>
      <dgm:t>
        <a:bodyPr/>
        <a:lstStyle/>
        <a:p>
          <a:endParaRPr lang="en-US"/>
        </a:p>
      </dgm:t>
    </dgm:pt>
    <dgm:pt modelId="{F39814EA-A3D8-4E9C-964E-DF6FF00B4949}" type="pres">
      <dgm:prSet presAssocID="{FDC4E4AC-562A-490F-9E35-C36736639F86}" presName="Name9" presStyleLbl="parChTrans1D2" presStyleIdx="3" presStyleCnt="5"/>
      <dgm:spPr/>
      <dgm:t>
        <a:bodyPr/>
        <a:lstStyle/>
        <a:p>
          <a:endParaRPr lang="en-US"/>
        </a:p>
      </dgm:t>
    </dgm:pt>
    <dgm:pt modelId="{95FC3584-3391-4D54-B6F5-1D84FFA1F0EA}" type="pres">
      <dgm:prSet presAssocID="{FDC4E4AC-562A-490F-9E35-C36736639F86}" presName="connTx" presStyleLbl="parChTrans1D2" presStyleIdx="3" presStyleCnt="5"/>
      <dgm:spPr/>
      <dgm:t>
        <a:bodyPr/>
        <a:lstStyle/>
        <a:p>
          <a:endParaRPr lang="en-US"/>
        </a:p>
      </dgm:t>
    </dgm:pt>
    <dgm:pt modelId="{CC8EFF46-7654-44DE-8C17-33DFDB51D5DC}" type="pres">
      <dgm:prSet presAssocID="{B556B90A-5B55-4E29-9A34-3DB2AFDA6251}" presName="node" presStyleLbl="node1" presStyleIdx="3" presStyleCnt="5">
        <dgm:presLayoutVars>
          <dgm:bulletEnabled val="1"/>
        </dgm:presLayoutVars>
      </dgm:prSet>
      <dgm:spPr/>
      <dgm:t>
        <a:bodyPr/>
        <a:lstStyle/>
        <a:p>
          <a:endParaRPr lang="en-US"/>
        </a:p>
      </dgm:t>
    </dgm:pt>
    <dgm:pt modelId="{A0F930C8-41F0-4435-806F-C82E78BBA641}" type="pres">
      <dgm:prSet presAssocID="{E1967BC7-7082-435B-89F0-BB6C9D23AECA}" presName="Name9" presStyleLbl="parChTrans1D2" presStyleIdx="4" presStyleCnt="5"/>
      <dgm:spPr/>
      <dgm:t>
        <a:bodyPr/>
        <a:lstStyle/>
        <a:p>
          <a:endParaRPr lang="en-US"/>
        </a:p>
      </dgm:t>
    </dgm:pt>
    <dgm:pt modelId="{0AD1D054-AF2C-4600-BD08-9ADB131AB75A}" type="pres">
      <dgm:prSet presAssocID="{E1967BC7-7082-435B-89F0-BB6C9D23AECA}" presName="connTx" presStyleLbl="parChTrans1D2" presStyleIdx="4" presStyleCnt="5"/>
      <dgm:spPr/>
      <dgm:t>
        <a:bodyPr/>
        <a:lstStyle/>
        <a:p>
          <a:endParaRPr lang="en-US"/>
        </a:p>
      </dgm:t>
    </dgm:pt>
    <dgm:pt modelId="{08F51060-C0DC-4544-A25B-06B25E23D257}" type="pres">
      <dgm:prSet presAssocID="{6BCD3A27-A57D-453F-A2D7-F7D235B9AD36}" presName="node" presStyleLbl="node1" presStyleIdx="4" presStyleCnt="5">
        <dgm:presLayoutVars>
          <dgm:bulletEnabled val="1"/>
        </dgm:presLayoutVars>
      </dgm:prSet>
      <dgm:spPr/>
      <dgm:t>
        <a:bodyPr/>
        <a:lstStyle/>
        <a:p>
          <a:endParaRPr lang="en-US"/>
        </a:p>
      </dgm:t>
    </dgm:pt>
  </dgm:ptLst>
  <dgm:cxnLst>
    <dgm:cxn modelId="{7F84387E-2683-41FA-8740-A09F7039BCEC}" type="presOf" srcId="{FDC4E4AC-562A-490F-9E35-C36736639F86}" destId="{95FC3584-3391-4D54-B6F5-1D84FFA1F0EA}" srcOrd="1" destOrd="0" presId="urn:microsoft.com/office/officeart/2005/8/layout/radial1"/>
    <dgm:cxn modelId="{D56CE304-4C07-4D3D-B6DB-B201EB6E1DB7}" type="presOf" srcId="{8A0A1CC7-4BAC-4046-9236-B9FC2465517E}" destId="{8A5118A0-34EF-4062-8E96-E90EA9ABE2FE}" srcOrd="0" destOrd="0" presId="urn:microsoft.com/office/officeart/2005/8/layout/radial1"/>
    <dgm:cxn modelId="{D43EA29C-6669-401B-98D4-710E1012DEF8}" srcId="{31929773-2064-4EE7-B91E-B6C250BF702F}" destId="{666FD275-F4F1-4129-BAA4-4C5CF0B09142}" srcOrd="2" destOrd="0" parTransId="{6C68AB69-51E3-4A17-A0A5-D211814AC201}" sibTransId="{2FE70735-0584-4F3D-BE67-892A9D4DE640}"/>
    <dgm:cxn modelId="{A5D28541-1437-4FE1-B5F9-30619D957207}" type="presOf" srcId="{FAAA92CF-753D-419C-816B-A0C3F55A3B20}" destId="{975AA3D7-1E85-4EC5-9355-73474833C3C1}" srcOrd="0" destOrd="0" presId="urn:microsoft.com/office/officeart/2005/8/layout/radial1"/>
    <dgm:cxn modelId="{4D22DEF3-B880-4E1B-9C81-3A8A1D442B5E}" srcId="{FAAA92CF-753D-419C-816B-A0C3F55A3B20}" destId="{31929773-2064-4EE7-B91E-B6C250BF702F}" srcOrd="0" destOrd="0" parTransId="{D6AB83F8-15CE-496A-AE5A-5E19827EC809}" sibTransId="{6B3F8161-AC5B-420A-879A-371D4F965D30}"/>
    <dgm:cxn modelId="{24748E49-099B-4D79-8C87-4075D1F12E62}" type="presOf" srcId="{7C29B1E8-CF73-437F-8AC3-CC8D11C4EB02}" destId="{A69868CB-52C9-404D-A1F4-F6B391EC9F92}" srcOrd="0" destOrd="0" presId="urn:microsoft.com/office/officeart/2005/8/layout/radial1"/>
    <dgm:cxn modelId="{2A912141-0972-4B23-87F5-2E596C47E95C}" srcId="{31929773-2064-4EE7-B91E-B6C250BF702F}" destId="{B556B90A-5B55-4E29-9A34-3DB2AFDA6251}" srcOrd="3" destOrd="0" parTransId="{FDC4E4AC-562A-490F-9E35-C36736639F86}" sibTransId="{D65D9CCF-0A15-451E-8B8A-50457EC3BE58}"/>
    <dgm:cxn modelId="{2FE50368-ED4D-4915-992F-2974C48DA7CE}" type="presOf" srcId="{6C68AB69-51E3-4A17-A0A5-D211814AC201}" destId="{EFA612F6-3DEF-48D7-964A-A68EEBFC321B}" srcOrd="0" destOrd="0" presId="urn:microsoft.com/office/officeart/2005/8/layout/radial1"/>
    <dgm:cxn modelId="{E3E15738-C019-484A-A898-ECC5FCA90950}" type="presOf" srcId="{FDC4E4AC-562A-490F-9E35-C36736639F86}" destId="{F39814EA-A3D8-4E9C-964E-DF6FF00B4949}" srcOrd="0" destOrd="0" presId="urn:microsoft.com/office/officeart/2005/8/layout/radial1"/>
    <dgm:cxn modelId="{339554BD-05E6-4C56-AD53-0EAF9F035DC4}" type="presOf" srcId="{E1967BC7-7082-435B-89F0-BB6C9D23AECA}" destId="{0AD1D054-AF2C-4600-BD08-9ADB131AB75A}" srcOrd="1" destOrd="0" presId="urn:microsoft.com/office/officeart/2005/8/layout/radial1"/>
    <dgm:cxn modelId="{33026953-A443-4E6F-819D-0C361EC3B109}" type="presOf" srcId="{666FD275-F4F1-4129-BAA4-4C5CF0B09142}" destId="{53FF2BAE-6BCA-4EFC-B2CA-B5F133D1DACE}" srcOrd="0" destOrd="0" presId="urn:microsoft.com/office/officeart/2005/8/layout/radial1"/>
    <dgm:cxn modelId="{46891302-B179-4539-AE91-EA9130881335}" type="presOf" srcId="{E1967BC7-7082-435B-89F0-BB6C9D23AECA}" destId="{A0F930C8-41F0-4435-806F-C82E78BBA641}" srcOrd="0" destOrd="0" presId="urn:microsoft.com/office/officeart/2005/8/layout/radial1"/>
    <dgm:cxn modelId="{A6C6A957-E3C9-42DC-928E-2FB1B35FA0C9}" type="presOf" srcId="{6BCD3A27-A57D-453F-A2D7-F7D235B9AD36}" destId="{08F51060-C0DC-4544-A25B-06B25E23D257}" srcOrd="0" destOrd="0" presId="urn:microsoft.com/office/officeart/2005/8/layout/radial1"/>
    <dgm:cxn modelId="{DB8F3574-01C9-4E19-A0C4-6F42FE33F44D}" type="presOf" srcId="{F1EF47A5-DFE2-402E-BAC3-754D54F20235}" destId="{F77B0069-06B6-4977-B40B-9D0AB50A01E1}" srcOrd="0" destOrd="0" presId="urn:microsoft.com/office/officeart/2005/8/layout/radial1"/>
    <dgm:cxn modelId="{1F4D59A2-9FBD-44C7-A582-C23F6396A671}" type="presOf" srcId="{31929773-2064-4EE7-B91E-B6C250BF702F}" destId="{C2A432FC-6E28-4633-89E3-BD06CC6FFBFB}" srcOrd="0" destOrd="0" presId="urn:microsoft.com/office/officeart/2005/8/layout/radial1"/>
    <dgm:cxn modelId="{7B42EDD4-FC73-4BB0-B69E-DF55BFB14931}" type="presOf" srcId="{C8D0EB4A-B345-4274-8665-A5AEAA78CBCD}" destId="{C2477CB8-B676-420A-84B7-AAE8A5A75EF1}" srcOrd="0" destOrd="0" presId="urn:microsoft.com/office/officeart/2005/8/layout/radial1"/>
    <dgm:cxn modelId="{BF7EC6B5-9E9D-4342-BFEA-F8192E803F14}" srcId="{31929773-2064-4EE7-B91E-B6C250BF702F}" destId="{F1EF47A5-DFE2-402E-BAC3-754D54F20235}" srcOrd="1" destOrd="0" parTransId="{8A0A1CC7-4BAC-4046-9236-B9FC2465517E}" sibTransId="{61E813A5-0656-403A-B334-1C6CFF62E30D}"/>
    <dgm:cxn modelId="{1675F907-C58C-4C47-9BA1-2026B68F6E4F}" srcId="{31929773-2064-4EE7-B91E-B6C250BF702F}" destId="{6BCD3A27-A57D-453F-A2D7-F7D235B9AD36}" srcOrd="4" destOrd="0" parTransId="{E1967BC7-7082-435B-89F0-BB6C9D23AECA}" sibTransId="{7873673D-85E4-4357-9F01-B4D204377C5D}"/>
    <dgm:cxn modelId="{4EDC74B8-DC5A-4B43-BB4C-E6EFB6D11388}" type="presOf" srcId="{B556B90A-5B55-4E29-9A34-3DB2AFDA6251}" destId="{CC8EFF46-7654-44DE-8C17-33DFDB51D5DC}" srcOrd="0" destOrd="0" presId="urn:microsoft.com/office/officeart/2005/8/layout/radial1"/>
    <dgm:cxn modelId="{185092B1-0B22-45F7-B812-5B144D424097}" type="presOf" srcId="{7C29B1E8-CF73-437F-8AC3-CC8D11C4EB02}" destId="{0C3627B2-D45F-48E4-AD7E-847795BE8B58}" srcOrd="1" destOrd="0" presId="urn:microsoft.com/office/officeart/2005/8/layout/radial1"/>
    <dgm:cxn modelId="{481FF710-D46B-4030-A9EF-59A4B58894A1}" type="presOf" srcId="{8A0A1CC7-4BAC-4046-9236-B9FC2465517E}" destId="{E26637F4-0AAF-4F1B-A651-C3C394E295D1}" srcOrd="1" destOrd="0" presId="urn:microsoft.com/office/officeart/2005/8/layout/radial1"/>
    <dgm:cxn modelId="{3ACB0D08-9426-4B88-AA99-67871098D90E}" srcId="{31929773-2064-4EE7-B91E-B6C250BF702F}" destId="{C8D0EB4A-B345-4274-8665-A5AEAA78CBCD}" srcOrd="0" destOrd="0" parTransId="{7C29B1E8-CF73-437F-8AC3-CC8D11C4EB02}" sibTransId="{BCF63AA6-0C78-4391-9056-8F5DD367B9AC}"/>
    <dgm:cxn modelId="{3C328AE8-B3D4-44C2-97C3-7006A22FCD8A}" type="presOf" srcId="{6C68AB69-51E3-4A17-A0A5-D211814AC201}" destId="{AFED131F-44A0-4204-926E-4C13A095862D}" srcOrd="1" destOrd="0" presId="urn:microsoft.com/office/officeart/2005/8/layout/radial1"/>
    <dgm:cxn modelId="{E4DCB3B6-3C2E-4593-BB0C-BA5051355D34}" type="presParOf" srcId="{975AA3D7-1E85-4EC5-9355-73474833C3C1}" destId="{C2A432FC-6E28-4633-89E3-BD06CC6FFBFB}" srcOrd="0" destOrd="0" presId="urn:microsoft.com/office/officeart/2005/8/layout/radial1"/>
    <dgm:cxn modelId="{6B052D0C-EB64-485F-9C64-6A450EF7D28E}" type="presParOf" srcId="{975AA3D7-1E85-4EC5-9355-73474833C3C1}" destId="{A69868CB-52C9-404D-A1F4-F6B391EC9F92}" srcOrd="1" destOrd="0" presId="urn:microsoft.com/office/officeart/2005/8/layout/radial1"/>
    <dgm:cxn modelId="{B91E587D-35CA-4D01-8AE4-880CE8F710B2}" type="presParOf" srcId="{A69868CB-52C9-404D-A1F4-F6B391EC9F92}" destId="{0C3627B2-D45F-48E4-AD7E-847795BE8B58}" srcOrd="0" destOrd="0" presId="urn:microsoft.com/office/officeart/2005/8/layout/radial1"/>
    <dgm:cxn modelId="{3110DDB8-BDD3-4368-B20C-E179DB030506}" type="presParOf" srcId="{975AA3D7-1E85-4EC5-9355-73474833C3C1}" destId="{C2477CB8-B676-420A-84B7-AAE8A5A75EF1}" srcOrd="2" destOrd="0" presId="urn:microsoft.com/office/officeart/2005/8/layout/radial1"/>
    <dgm:cxn modelId="{47BD76E9-5B75-4670-BD9B-1A21240A8A1C}" type="presParOf" srcId="{975AA3D7-1E85-4EC5-9355-73474833C3C1}" destId="{8A5118A0-34EF-4062-8E96-E90EA9ABE2FE}" srcOrd="3" destOrd="0" presId="urn:microsoft.com/office/officeart/2005/8/layout/radial1"/>
    <dgm:cxn modelId="{2CA924AD-7C1F-48C9-B82D-155FBD943418}" type="presParOf" srcId="{8A5118A0-34EF-4062-8E96-E90EA9ABE2FE}" destId="{E26637F4-0AAF-4F1B-A651-C3C394E295D1}" srcOrd="0" destOrd="0" presId="urn:microsoft.com/office/officeart/2005/8/layout/radial1"/>
    <dgm:cxn modelId="{C72438A2-C515-4DF7-8266-666D82597FAF}" type="presParOf" srcId="{975AA3D7-1E85-4EC5-9355-73474833C3C1}" destId="{F77B0069-06B6-4977-B40B-9D0AB50A01E1}" srcOrd="4" destOrd="0" presId="urn:microsoft.com/office/officeart/2005/8/layout/radial1"/>
    <dgm:cxn modelId="{FA10FA89-1B6E-4F62-A6E4-82F46A95C37F}" type="presParOf" srcId="{975AA3D7-1E85-4EC5-9355-73474833C3C1}" destId="{EFA612F6-3DEF-48D7-964A-A68EEBFC321B}" srcOrd="5" destOrd="0" presId="urn:microsoft.com/office/officeart/2005/8/layout/radial1"/>
    <dgm:cxn modelId="{B6DE50C0-89ED-4FF0-B99F-82303FDBC979}" type="presParOf" srcId="{EFA612F6-3DEF-48D7-964A-A68EEBFC321B}" destId="{AFED131F-44A0-4204-926E-4C13A095862D}" srcOrd="0" destOrd="0" presId="urn:microsoft.com/office/officeart/2005/8/layout/radial1"/>
    <dgm:cxn modelId="{F86114E5-85EC-40D9-B4F9-FFAA010635D3}" type="presParOf" srcId="{975AA3D7-1E85-4EC5-9355-73474833C3C1}" destId="{53FF2BAE-6BCA-4EFC-B2CA-B5F133D1DACE}" srcOrd="6" destOrd="0" presId="urn:microsoft.com/office/officeart/2005/8/layout/radial1"/>
    <dgm:cxn modelId="{50E32E83-54AC-414B-A05B-FF7EB819D060}" type="presParOf" srcId="{975AA3D7-1E85-4EC5-9355-73474833C3C1}" destId="{F39814EA-A3D8-4E9C-964E-DF6FF00B4949}" srcOrd="7" destOrd="0" presId="urn:microsoft.com/office/officeart/2005/8/layout/radial1"/>
    <dgm:cxn modelId="{D0DAC8E8-2A1D-4004-A7CD-6FF4DB449C7D}" type="presParOf" srcId="{F39814EA-A3D8-4E9C-964E-DF6FF00B4949}" destId="{95FC3584-3391-4D54-B6F5-1D84FFA1F0EA}" srcOrd="0" destOrd="0" presId="urn:microsoft.com/office/officeart/2005/8/layout/radial1"/>
    <dgm:cxn modelId="{998D0429-5A39-4EC1-8279-F0920905895E}" type="presParOf" srcId="{975AA3D7-1E85-4EC5-9355-73474833C3C1}" destId="{CC8EFF46-7654-44DE-8C17-33DFDB51D5DC}" srcOrd="8" destOrd="0" presId="urn:microsoft.com/office/officeart/2005/8/layout/radial1"/>
    <dgm:cxn modelId="{34525540-F232-4424-BD6C-2BC67C71C5BB}" type="presParOf" srcId="{975AA3D7-1E85-4EC5-9355-73474833C3C1}" destId="{A0F930C8-41F0-4435-806F-C82E78BBA641}" srcOrd="9" destOrd="0" presId="urn:microsoft.com/office/officeart/2005/8/layout/radial1"/>
    <dgm:cxn modelId="{C790D54E-8EA9-4ED0-8933-2F4397C06847}" type="presParOf" srcId="{A0F930C8-41F0-4435-806F-C82E78BBA641}" destId="{0AD1D054-AF2C-4600-BD08-9ADB131AB75A}" srcOrd="0" destOrd="0" presId="urn:microsoft.com/office/officeart/2005/8/layout/radial1"/>
    <dgm:cxn modelId="{BDE499C7-F978-4EFD-8C12-5D69B803B8CC}" type="presParOf" srcId="{975AA3D7-1E85-4EC5-9355-73474833C3C1}" destId="{08F51060-C0DC-4544-A25B-06B25E23D25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BD4FCD-686A-46F5-871E-EFEB973E5D3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0ED8224-753E-42EC-BEC3-EFF5A917D0A1}">
      <dgm:prSet phldrT="[Text]" phldr="1"/>
      <dgm:spPr/>
      <dgm:t>
        <a:bodyPr/>
        <a:lstStyle/>
        <a:p>
          <a:endParaRPr lang="en-US"/>
        </a:p>
      </dgm:t>
    </dgm:pt>
    <dgm:pt modelId="{58885296-CEEA-4750-819F-51CB9F62D263}" type="parTrans" cxnId="{C6F24A16-175C-4DB5-95A2-9A313D222C77}">
      <dgm:prSet/>
      <dgm:spPr/>
      <dgm:t>
        <a:bodyPr/>
        <a:lstStyle/>
        <a:p>
          <a:endParaRPr lang="en-US"/>
        </a:p>
      </dgm:t>
    </dgm:pt>
    <dgm:pt modelId="{3C480227-A640-4C45-9127-27186AA24249}" type="sibTrans" cxnId="{C6F24A16-175C-4DB5-95A2-9A313D222C77}">
      <dgm:prSet/>
      <dgm:spPr/>
      <dgm:t>
        <a:bodyPr/>
        <a:lstStyle/>
        <a:p>
          <a:endParaRPr lang="en-US"/>
        </a:p>
      </dgm:t>
    </dgm:pt>
    <dgm:pt modelId="{A72EFE9B-36E5-4406-A7C8-6E9575C3163F}">
      <dgm:prSet phldrT="[Text]"/>
      <dgm:spPr/>
      <dgm:t>
        <a:bodyPr/>
        <a:lstStyle/>
        <a:p>
          <a:r>
            <a:rPr lang="en-US" dirty="0" smtClean="0"/>
            <a:t>Results</a:t>
          </a:r>
          <a:endParaRPr lang="en-US" dirty="0"/>
        </a:p>
      </dgm:t>
    </dgm:pt>
    <dgm:pt modelId="{FB763EC9-FBFD-4F2B-8360-1BE4B21F9374}" type="parTrans" cxnId="{D7D6895F-5A50-41CA-AB19-130F49EDCEDF}">
      <dgm:prSet/>
      <dgm:spPr/>
      <dgm:t>
        <a:bodyPr/>
        <a:lstStyle/>
        <a:p>
          <a:endParaRPr lang="en-US"/>
        </a:p>
      </dgm:t>
    </dgm:pt>
    <dgm:pt modelId="{E52D54E6-535E-4CBF-A265-04E8C1EC2758}" type="sibTrans" cxnId="{D7D6895F-5A50-41CA-AB19-130F49EDCEDF}">
      <dgm:prSet/>
      <dgm:spPr/>
      <dgm:t>
        <a:bodyPr/>
        <a:lstStyle/>
        <a:p>
          <a:endParaRPr lang="en-US"/>
        </a:p>
      </dgm:t>
    </dgm:pt>
    <dgm:pt modelId="{E19C77BE-E14F-4804-9201-33CB6F3712FE}">
      <dgm:prSet phldrT="[Text]"/>
      <dgm:spPr/>
      <dgm:t>
        <a:bodyPr/>
        <a:lstStyle/>
        <a:p>
          <a:r>
            <a:rPr lang="en-US" dirty="0" smtClean="0"/>
            <a:t>Reports</a:t>
          </a:r>
          <a:endParaRPr lang="en-US" dirty="0"/>
        </a:p>
      </dgm:t>
    </dgm:pt>
    <dgm:pt modelId="{D7B02D66-DBF9-4EAA-8C4F-94E122EBB725}" type="parTrans" cxnId="{C83A73B9-39B4-425B-A6D9-290CE300ED9C}">
      <dgm:prSet/>
      <dgm:spPr/>
      <dgm:t>
        <a:bodyPr/>
        <a:lstStyle/>
        <a:p>
          <a:endParaRPr lang="en-US"/>
        </a:p>
      </dgm:t>
    </dgm:pt>
    <dgm:pt modelId="{A6EDA8DB-7B67-4B3A-8011-180A0825AFBE}" type="sibTrans" cxnId="{C83A73B9-39B4-425B-A6D9-290CE300ED9C}">
      <dgm:prSet/>
      <dgm:spPr/>
      <dgm:t>
        <a:bodyPr/>
        <a:lstStyle/>
        <a:p>
          <a:endParaRPr lang="en-US"/>
        </a:p>
      </dgm:t>
    </dgm:pt>
    <dgm:pt modelId="{26AE14EB-882D-4789-B58E-8D2B053FCB41}">
      <dgm:prSet phldrT="[Text]" phldr="1"/>
      <dgm:spPr/>
      <dgm:t>
        <a:bodyPr/>
        <a:lstStyle/>
        <a:p>
          <a:endParaRPr lang="en-US"/>
        </a:p>
      </dgm:t>
    </dgm:pt>
    <dgm:pt modelId="{02B89402-B686-4C2A-80D6-110321625B19}" type="parTrans" cxnId="{CEBD20FD-0D9A-44BB-9EFD-9EC3D9A40EF3}">
      <dgm:prSet/>
      <dgm:spPr/>
      <dgm:t>
        <a:bodyPr/>
        <a:lstStyle/>
        <a:p>
          <a:endParaRPr lang="en-US"/>
        </a:p>
      </dgm:t>
    </dgm:pt>
    <dgm:pt modelId="{C07616F0-7618-4C61-BE6F-993446EF775D}" type="sibTrans" cxnId="{CEBD20FD-0D9A-44BB-9EFD-9EC3D9A40EF3}">
      <dgm:prSet/>
      <dgm:spPr/>
      <dgm:t>
        <a:bodyPr/>
        <a:lstStyle/>
        <a:p>
          <a:endParaRPr lang="en-US"/>
        </a:p>
      </dgm:t>
    </dgm:pt>
    <dgm:pt modelId="{B3293106-287A-4EB8-944F-A96181451E7E}">
      <dgm:prSet phldrT="[Text]"/>
      <dgm:spPr/>
      <dgm:t>
        <a:bodyPr/>
        <a:lstStyle/>
        <a:p>
          <a:r>
            <a:rPr lang="en-US" dirty="0" smtClean="0"/>
            <a:t>Methods</a:t>
          </a:r>
          <a:endParaRPr lang="en-US" dirty="0"/>
        </a:p>
      </dgm:t>
    </dgm:pt>
    <dgm:pt modelId="{B9C3D730-7CFA-471B-ADA4-57A469CC4DF9}" type="parTrans" cxnId="{DFCDAD74-4BF9-4AE1-9FD2-76C81E14B2A8}">
      <dgm:prSet/>
      <dgm:spPr/>
      <dgm:t>
        <a:bodyPr/>
        <a:lstStyle/>
        <a:p>
          <a:endParaRPr lang="en-US"/>
        </a:p>
      </dgm:t>
    </dgm:pt>
    <dgm:pt modelId="{1BED8C94-F5D3-458B-8D7B-AB895455AA03}" type="sibTrans" cxnId="{DFCDAD74-4BF9-4AE1-9FD2-76C81E14B2A8}">
      <dgm:prSet/>
      <dgm:spPr/>
      <dgm:t>
        <a:bodyPr/>
        <a:lstStyle/>
        <a:p>
          <a:endParaRPr lang="en-US"/>
        </a:p>
      </dgm:t>
    </dgm:pt>
    <dgm:pt modelId="{35C665C8-5DEF-4B1E-A1F6-8F40D7A81BFD}">
      <dgm:prSet phldrT="[Text]"/>
      <dgm:spPr/>
      <dgm:t>
        <a:bodyPr/>
        <a:lstStyle/>
        <a:p>
          <a:r>
            <a:rPr lang="en-US" dirty="0" smtClean="0"/>
            <a:t>Channels</a:t>
          </a:r>
          <a:endParaRPr lang="en-US" dirty="0"/>
        </a:p>
      </dgm:t>
    </dgm:pt>
    <dgm:pt modelId="{510F710F-37A2-4F92-A74A-CFD11CCE81A1}" type="parTrans" cxnId="{0E928388-95A1-4DD6-BDB3-C2456FFE10D1}">
      <dgm:prSet/>
      <dgm:spPr/>
      <dgm:t>
        <a:bodyPr/>
        <a:lstStyle/>
        <a:p>
          <a:endParaRPr lang="en-US"/>
        </a:p>
      </dgm:t>
    </dgm:pt>
    <dgm:pt modelId="{647B45D9-A2BF-4060-97CE-6F71AD577883}" type="sibTrans" cxnId="{0E928388-95A1-4DD6-BDB3-C2456FFE10D1}">
      <dgm:prSet/>
      <dgm:spPr/>
      <dgm:t>
        <a:bodyPr/>
        <a:lstStyle/>
        <a:p>
          <a:endParaRPr lang="en-US"/>
        </a:p>
      </dgm:t>
    </dgm:pt>
    <dgm:pt modelId="{F9F8F3CE-84A5-456E-A004-41F0401C01BC}">
      <dgm:prSet phldrT="[Text]" phldr="1"/>
      <dgm:spPr/>
      <dgm:t>
        <a:bodyPr/>
        <a:lstStyle/>
        <a:p>
          <a:endParaRPr lang="en-US"/>
        </a:p>
      </dgm:t>
    </dgm:pt>
    <dgm:pt modelId="{5B78BB16-CF6F-4AC1-8DF5-92AF680F2E85}" type="parTrans" cxnId="{3734D614-6F35-4763-9D3F-C76AF34DB2F5}">
      <dgm:prSet/>
      <dgm:spPr/>
      <dgm:t>
        <a:bodyPr/>
        <a:lstStyle/>
        <a:p>
          <a:endParaRPr lang="en-US"/>
        </a:p>
      </dgm:t>
    </dgm:pt>
    <dgm:pt modelId="{45F250C0-50BB-4B8C-AAF1-4188DE3E49CA}" type="sibTrans" cxnId="{3734D614-6F35-4763-9D3F-C76AF34DB2F5}">
      <dgm:prSet/>
      <dgm:spPr/>
      <dgm:t>
        <a:bodyPr/>
        <a:lstStyle/>
        <a:p>
          <a:endParaRPr lang="en-US"/>
        </a:p>
      </dgm:t>
    </dgm:pt>
    <dgm:pt modelId="{C1F4BA0E-7042-4FB8-ABF7-9D38DA29C611}">
      <dgm:prSet phldrT="[Text]"/>
      <dgm:spPr/>
      <dgm:t>
        <a:bodyPr/>
        <a:lstStyle/>
        <a:p>
          <a:r>
            <a:rPr lang="en-US" dirty="0" smtClean="0"/>
            <a:t>Participants</a:t>
          </a:r>
          <a:endParaRPr lang="en-US" dirty="0"/>
        </a:p>
      </dgm:t>
    </dgm:pt>
    <dgm:pt modelId="{950E8C20-1CD1-47BD-BAAE-689565C20514}" type="parTrans" cxnId="{347B9D2E-5A63-41B0-9B62-9EFDC3FDDAE4}">
      <dgm:prSet/>
      <dgm:spPr/>
      <dgm:t>
        <a:bodyPr/>
        <a:lstStyle/>
        <a:p>
          <a:endParaRPr lang="en-US"/>
        </a:p>
      </dgm:t>
    </dgm:pt>
    <dgm:pt modelId="{C54776A9-314C-4E67-9E89-77FD290063E4}" type="sibTrans" cxnId="{347B9D2E-5A63-41B0-9B62-9EFDC3FDDAE4}">
      <dgm:prSet/>
      <dgm:spPr/>
      <dgm:t>
        <a:bodyPr/>
        <a:lstStyle/>
        <a:p>
          <a:endParaRPr lang="en-US"/>
        </a:p>
      </dgm:t>
    </dgm:pt>
    <dgm:pt modelId="{3526420C-6066-441A-A98F-0BA680917EAE}">
      <dgm:prSet phldrT="[Text]"/>
      <dgm:spPr/>
      <dgm:t>
        <a:bodyPr/>
        <a:lstStyle/>
        <a:p>
          <a:r>
            <a:rPr lang="en-US" dirty="0" smtClean="0"/>
            <a:t>Public interests</a:t>
          </a:r>
          <a:endParaRPr lang="en-US" dirty="0"/>
        </a:p>
      </dgm:t>
    </dgm:pt>
    <dgm:pt modelId="{D1F04FD1-3649-419C-9D06-BF74945799E7}" type="parTrans" cxnId="{B557A91D-638C-423A-9934-840BC29C4DE0}">
      <dgm:prSet/>
      <dgm:spPr/>
      <dgm:t>
        <a:bodyPr/>
        <a:lstStyle/>
        <a:p>
          <a:endParaRPr lang="en-US"/>
        </a:p>
      </dgm:t>
    </dgm:pt>
    <dgm:pt modelId="{3A1532A0-0C59-4813-8725-9D5E44374872}" type="sibTrans" cxnId="{B557A91D-638C-423A-9934-840BC29C4DE0}">
      <dgm:prSet/>
      <dgm:spPr/>
      <dgm:t>
        <a:bodyPr/>
        <a:lstStyle/>
        <a:p>
          <a:endParaRPr lang="en-US"/>
        </a:p>
      </dgm:t>
    </dgm:pt>
    <dgm:pt modelId="{683BBCA3-8735-4D18-A3ED-E2602979DF80}" type="pres">
      <dgm:prSet presAssocID="{8FBD4FCD-686A-46F5-871E-EFEB973E5D3A}" presName="linearFlow" presStyleCnt="0">
        <dgm:presLayoutVars>
          <dgm:dir/>
          <dgm:animLvl val="lvl"/>
          <dgm:resizeHandles val="exact"/>
        </dgm:presLayoutVars>
      </dgm:prSet>
      <dgm:spPr/>
      <dgm:t>
        <a:bodyPr/>
        <a:lstStyle/>
        <a:p>
          <a:endParaRPr lang="en-US"/>
        </a:p>
      </dgm:t>
    </dgm:pt>
    <dgm:pt modelId="{33E6717B-07FA-426D-8AEE-C92A2703BD28}" type="pres">
      <dgm:prSet presAssocID="{00ED8224-753E-42EC-BEC3-EFF5A917D0A1}" presName="composite" presStyleCnt="0"/>
      <dgm:spPr/>
    </dgm:pt>
    <dgm:pt modelId="{59698DED-A97E-43A9-B591-394427E8AEB9}" type="pres">
      <dgm:prSet presAssocID="{00ED8224-753E-42EC-BEC3-EFF5A917D0A1}" presName="parentText" presStyleLbl="alignNode1" presStyleIdx="0" presStyleCnt="3" custAng="10800000">
        <dgm:presLayoutVars>
          <dgm:chMax val="1"/>
          <dgm:bulletEnabled val="1"/>
        </dgm:presLayoutVars>
      </dgm:prSet>
      <dgm:spPr/>
      <dgm:t>
        <a:bodyPr/>
        <a:lstStyle/>
        <a:p>
          <a:endParaRPr lang="en-US"/>
        </a:p>
      </dgm:t>
    </dgm:pt>
    <dgm:pt modelId="{70774D4A-925C-431B-8548-A3D0142044F4}" type="pres">
      <dgm:prSet presAssocID="{00ED8224-753E-42EC-BEC3-EFF5A917D0A1}" presName="descendantText" presStyleLbl="alignAcc1" presStyleIdx="0" presStyleCnt="3" custScaleX="73883">
        <dgm:presLayoutVars>
          <dgm:bulletEnabled val="1"/>
        </dgm:presLayoutVars>
      </dgm:prSet>
      <dgm:spPr/>
      <dgm:t>
        <a:bodyPr/>
        <a:lstStyle/>
        <a:p>
          <a:endParaRPr lang="en-US"/>
        </a:p>
      </dgm:t>
    </dgm:pt>
    <dgm:pt modelId="{B1A81694-B1FE-4657-9C3F-B892A196E708}" type="pres">
      <dgm:prSet presAssocID="{3C480227-A640-4C45-9127-27186AA24249}" presName="sp" presStyleCnt="0"/>
      <dgm:spPr/>
    </dgm:pt>
    <dgm:pt modelId="{67897E41-6374-4BE9-B106-392BB0CCDF28}" type="pres">
      <dgm:prSet presAssocID="{26AE14EB-882D-4789-B58E-8D2B053FCB41}" presName="composite" presStyleCnt="0"/>
      <dgm:spPr/>
    </dgm:pt>
    <dgm:pt modelId="{021B8787-79EE-41C0-AD37-A63D23C935CF}" type="pres">
      <dgm:prSet presAssocID="{26AE14EB-882D-4789-B58E-8D2B053FCB41}" presName="parentText" presStyleLbl="alignNode1" presStyleIdx="1" presStyleCnt="3" custAng="10800000">
        <dgm:presLayoutVars>
          <dgm:chMax val="1"/>
          <dgm:bulletEnabled val="1"/>
        </dgm:presLayoutVars>
      </dgm:prSet>
      <dgm:spPr/>
      <dgm:t>
        <a:bodyPr/>
        <a:lstStyle/>
        <a:p>
          <a:endParaRPr lang="en-US"/>
        </a:p>
      </dgm:t>
    </dgm:pt>
    <dgm:pt modelId="{70DD6273-1548-4F58-BF8A-91E72ED1DCC5}" type="pres">
      <dgm:prSet presAssocID="{26AE14EB-882D-4789-B58E-8D2B053FCB41}" presName="descendantText" presStyleLbl="alignAcc1" presStyleIdx="1" presStyleCnt="3" custScaleX="73883">
        <dgm:presLayoutVars>
          <dgm:bulletEnabled val="1"/>
        </dgm:presLayoutVars>
      </dgm:prSet>
      <dgm:spPr/>
      <dgm:t>
        <a:bodyPr/>
        <a:lstStyle/>
        <a:p>
          <a:endParaRPr lang="en-US"/>
        </a:p>
      </dgm:t>
    </dgm:pt>
    <dgm:pt modelId="{E036C0E3-CA35-4AC9-82B9-B3D19DF29B1A}" type="pres">
      <dgm:prSet presAssocID="{C07616F0-7618-4C61-BE6F-993446EF775D}" presName="sp" presStyleCnt="0"/>
      <dgm:spPr/>
    </dgm:pt>
    <dgm:pt modelId="{F99AB279-B757-4358-B52D-91AA4A0DAB26}" type="pres">
      <dgm:prSet presAssocID="{F9F8F3CE-84A5-456E-A004-41F0401C01BC}" presName="composite" presStyleCnt="0"/>
      <dgm:spPr/>
    </dgm:pt>
    <dgm:pt modelId="{BA93474E-2310-4434-B864-D83E76913739}" type="pres">
      <dgm:prSet presAssocID="{F9F8F3CE-84A5-456E-A004-41F0401C01BC}" presName="parentText" presStyleLbl="alignNode1" presStyleIdx="2" presStyleCnt="3" custAng="10800000">
        <dgm:presLayoutVars>
          <dgm:chMax val="1"/>
          <dgm:bulletEnabled val="1"/>
        </dgm:presLayoutVars>
      </dgm:prSet>
      <dgm:spPr/>
      <dgm:t>
        <a:bodyPr/>
        <a:lstStyle/>
        <a:p>
          <a:endParaRPr lang="en-US"/>
        </a:p>
      </dgm:t>
    </dgm:pt>
    <dgm:pt modelId="{8C93C508-A5C8-4213-BCA3-E62F8EB67B22}" type="pres">
      <dgm:prSet presAssocID="{F9F8F3CE-84A5-456E-A004-41F0401C01BC}" presName="descendantText" presStyleLbl="alignAcc1" presStyleIdx="2" presStyleCnt="3" custScaleX="73883">
        <dgm:presLayoutVars>
          <dgm:bulletEnabled val="1"/>
        </dgm:presLayoutVars>
      </dgm:prSet>
      <dgm:spPr/>
      <dgm:t>
        <a:bodyPr/>
        <a:lstStyle/>
        <a:p>
          <a:endParaRPr lang="en-US"/>
        </a:p>
      </dgm:t>
    </dgm:pt>
  </dgm:ptLst>
  <dgm:cxnLst>
    <dgm:cxn modelId="{3734D614-6F35-4763-9D3F-C76AF34DB2F5}" srcId="{8FBD4FCD-686A-46F5-871E-EFEB973E5D3A}" destId="{F9F8F3CE-84A5-456E-A004-41F0401C01BC}" srcOrd="2" destOrd="0" parTransId="{5B78BB16-CF6F-4AC1-8DF5-92AF680F2E85}" sibTransId="{45F250C0-50BB-4B8C-AAF1-4188DE3E49CA}"/>
    <dgm:cxn modelId="{06FC2FED-6CCE-47CD-83F2-ECB66FD89EB7}" type="presOf" srcId="{8FBD4FCD-686A-46F5-871E-EFEB973E5D3A}" destId="{683BBCA3-8735-4D18-A3ED-E2602979DF80}" srcOrd="0" destOrd="0" presId="urn:microsoft.com/office/officeart/2005/8/layout/chevron2"/>
    <dgm:cxn modelId="{B557A91D-638C-423A-9934-840BC29C4DE0}" srcId="{F9F8F3CE-84A5-456E-A004-41F0401C01BC}" destId="{3526420C-6066-441A-A98F-0BA680917EAE}" srcOrd="1" destOrd="0" parTransId="{D1F04FD1-3649-419C-9D06-BF74945799E7}" sibTransId="{3A1532A0-0C59-4813-8725-9D5E44374872}"/>
    <dgm:cxn modelId="{2DEA1C12-89CB-4A3D-AA57-74DA42262534}" type="presOf" srcId="{00ED8224-753E-42EC-BEC3-EFF5A917D0A1}" destId="{59698DED-A97E-43A9-B591-394427E8AEB9}" srcOrd="0" destOrd="0" presId="urn:microsoft.com/office/officeart/2005/8/layout/chevron2"/>
    <dgm:cxn modelId="{C6F24A16-175C-4DB5-95A2-9A313D222C77}" srcId="{8FBD4FCD-686A-46F5-871E-EFEB973E5D3A}" destId="{00ED8224-753E-42EC-BEC3-EFF5A917D0A1}" srcOrd="0" destOrd="0" parTransId="{58885296-CEEA-4750-819F-51CB9F62D263}" sibTransId="{3C480227-A640-4C45-9127-27186AA24249}"/>
    <dgm:cxn modelId="{D7D6895F-5A50-41CA-AB19-130F49EDCEDF}" srcId="{00ED8224-753E-42EC-BEC3-EFF5A917D0A1}" destId="{A72EFE9B-36E5-4406-A7C8-6E9575C3163F}" srcOrd="0" destOrd="0" parTransId="{FB763EC9-FBFD-4F2B-8360-1BE4B21F9374}" sibTransId="{E52D54E6-535E-4CBF-A265-04E8C1EC2758}"/>
    <dgm:cxn modelId="{E6C574F1-BC61-4485-94F1-4E4E2CD578AB}" type="presOf" srcId="{B3293106-287A-4EB8-944F-A96181451E7E}" destId="{70DD6273-1548-4F58-BF8A-91E72ED1DCC5}" srcOrd="0" destOrd="0" presId="urn:microsoft.com/office/officeart/2005/8/layout/chevron2"/>
    <dgm:cxn modelId="{C1246AA1-DDBE-4E61-A596-3B7FFEAA8423}" type="presOf" srcId="{A72EFE9B-36E5-4406-A7C8-6E9575C3163F}" destId="{70774D4A-925C-431B-8548-A3D0142044F4}" srcOrd="0" destOrd="0" presId="urn:microsoft.com/office/officeart/2005/8/layout/chevron2"/>
    <dgm:cxn modelId="{609859C4-CC84-42C0-84AA-0637A5468ABD}" type="presOf" srcId="{F9F8F3CE-84A5-456E-A004-41F0401C01BC}" destId="{BA93474E-2310-4434-B864-D83E76913739}" srcOrd="0" destOrd="0" presId="urn:microsoft.com/office/officeart/2005/8/layout/chevron2"/>
    <dgm:cxn modelId="{1D800FAC-0240-4AE4-9E6E-8C1EC789754B}" type="presOf" srcId="{3526420C-6066-441A-A98F-0BA680917EAE}" destId="{8C93C508-A5C8-4213-BCA3-E62F8EB67B22}" srcOrd="0" destOrd="1" presId="urn:microsoft.com/office/officeart/2005/8/layout/chevron2"/>
    <dgm:cxn modelId="{A3E45A4D-2F81-4CF2-8A80-38C251641565}" type="presOf" srcId="{E19C77BE-E14F-4804-9201-33CB6F3712FE}" destId="{70774D4A-925C-431B-8548-A3D0142044F4}" srcOrd="0" destOrd="1" presId="urn:microsoft.com/office/officeart/2005/8/layout/chevron2"/>
    <dgm:cxn modelId="{C83A73B9-39B4-425B-A6D9-290CE300ED9C}" srcId="{00ED8224-753E-42EC-BEC3-EFF5A917D0A1}" destId="{E19C77BE-E14F-4804-9201-33CB6F3712FE}" srcOrd="1" destOrd="0" parTransId="{D7B02D66-DBF9-4EAA-8C4F-94E122EBB725}" sibTransId="{A6EDA8DB-7B67-4B3A-8011-180A0825AFBE}"/>
    <dgm:cxn modelId="{CEBD20FD-0D9A-44BB-9EFD-9EC3D9A40EF3}" srcId="{8FBD4FCD-686A-46F5-871E-EFEB973E5D3A}" destId="{26AE14EB-882D-4789-B58E-8D2B053FCB41}" srcOrd="1" destOrd="0" parTransId="{02B89402-B686-4C2A-80D6-110321625B19}" sibTransId="{C07616F0-7618-4C61-BE6F-993446EF775D}"/>
    <dgm:cxn modelId="{3A87F73C-7714-4A14-AFC7-9A2E936F33D4}" type="presOf" srcId="{35C665C8-5DEF-4B1E-A1F6-8F40D7A81BFD}" destId="{70DD6273-1548-4F58-BF8A-91E72ED1DCC5}" srcOrd="0" destOrd="1" presId="urn:microsoft.com/office/officeart/2005/8/layout/chevron2"/>
    <dgm:cxn modelId="{569D8ADD-225E-492C-B4D2-D32D9E31F5C7}" type="presOf" srcId="{26AE14EB-882D-4789-B58E-8D2B053FCB41}" destId="{021B8787-79EE-41C0-AD37-A63D23C935CF}" srcOrd="0" destOrd="0" presId="urn:microsoft.com/office/officeart/2005/8/layout/chevron2"/>
    <dgm:cxn modelId="{DFCDAD74-4BF9-4AE1-9FD2-76C81E14B2A8}" srcId="{26AE14EB-882D-4789-B58E-8D2B053FCB41}" destId="{B3293106-287A-4EB8-944F-A96181451E7E}" srcOrd="0" destOrd="0" parTransId="{B9C3D730-7CFA-471B-ADA4-57A469CC4DF9}" sibTransId="{1BED8C94-F5D3-458B-8D7B-AB895455AA03}"/>
    <dgm:cxn modelId="{83A29972-633C-46D5-B339-49D664C19500}" type="presOf" srcId="{C1F4BA0E-7042-4FB8-ABF7-9D38DA29C611}" destId="{8C93C508-A5C8-4213-BCA3-E62F8EB67B22}" srcOrd="0" destOrd="0" presId="urn:microsoft.com/office/officeart/2005/8/layout/chevron2"/>
    <dgm:cxn modelId="{0E928388-95A1-4DD6-BDB3-C2456FFE10D1}" srcId="{26AE14EB-882D-4789-B58E-8D2B053FCB41}" destId="{35C665C8-5DEF-4B1E-A1F6-8F40D7A81BFD}" srcOrd="1" destOrd="0" parTransId="{510F710F-37A2-4F92-A74A-CFD11CCE81A1}" sibTransId="{647B45D9-A2BF-4060-97CE-6F71AD577883}"/>
    <dgm:cxn modelId="{347B9D2E-5A63-41B0-9B62-9EFDC3FDDAE4}" srcId="{F9F8F3CE-84A5-456E-A004-41F0401C01BC}" destId="{C1F4BA0E-7042-4FB8-ABF7-9D38DA29C611}" srcOrd="0" destOrd="0" parTransId="{950E8C20-1CD1-47BD-BAAE-689565C20514}" sibTransId="{C54776A9-314C-4E67-9E89-77FD290063E4}"/>
    <dgm:cxn modelId="{DFFA7758-7428-4455-B5F3-6927F3B38383}" type="presParOf" srcId="{683BBCA3-8735-4D18-A3ED-E2602979DF80}" destId="{33E6717B-07FA-426D-8AEE-C92A2703BD28}" srcOrd="0" destOrd="0" presId="urn:microsoft.com/office/officeart/2005/8/layout/chevron2"/>
    <dgm:cxn modelId="{02130D4B-717F-459D-8E95-EAF79ED64255}" type="presParOf" srcId="{33E6717B-07FA-426D-8AEE-C92A2703BD28}" destId="{59698DED-A97E-43A9-B591-394427E8AEB9}" srcOrd="0" destOrd="0" presId="urn:microsoft.com/office/officeart/2005/8/layout/chevron2"/>
    <dgm:cxn modelId="{E93E2EC2-1F29-4DE2-A4E1-2FFACDD54C1D}" type="presParOf" srcId="{33E6717B-07FA-426D-8AEE-C92A2703BD28}" destId="{70774D4A-925C-431B-8548-A3D0142044F4}" srcOrd="1" destOrd="0" presId="urn:microsoft.com/office/officeart/2005/8/layout/chevron2"/>
    <dgm:cxn modelId="{67DC4B57-3483-4F1C-B38E-CAF968407A65}" type="presParOf" srcId="{683BBCA3-8735-4D18-A3ED-E2602979DF80}" destId="{B1A81694-B1FE-4657-9C3F-B892A196E708}" srcOrd="1" destOrd="0" presId="urn:microsoft.com/office/officeart/2005/8/layout/chevron2"/>
    <dgm:cxn modelId="{05D7B3C0-1714-4B2F-A9ED-80F3589275E6}" type="presParOf" srcId="{683BBCA3-8735-4D18-A3ED-E2602979DF80}" destId="{67897E41-6374-4BE9-B106-392BB0CCDF28}" srcOrd="2" destOrd="0" presId="urn:microsoft.com/office/officeart/2005/8/layout/chevron2"/>
    <dgm:cxn modelId="{4D593442-B832-4BF6-8417-E672848174F2}" type="presParOf" srcId="{67897E41-6374-4BE9-B106-392BB0CCDF28}" destId="{021B8787-79EE-41C0-AD37-A63D23C935CF}" srcOrd="0" destOrd="0" presId="urn:microsoft.com/office/officeart/2005/8/layout/chevron2"/>
    <dgm:cxn modelId="{2AADC6D0-9DB5-46F2-8450-CE41F09BBE1A}" type="presParOf" srcId="{67897E41-6374-4BE9-B106-392BB0CCDF28}" destId="{70DD6273-1548-4F58-BF8A-91E72ED1DCC5}" srcOrd="1" destOrd="0" presId="urn:microsoft.com/office/officeart/2005/8/layout/chevron2"/>
    <dgm:cxn modelId="{02C07976-CE48-46E8-B056-3700ACD0A866}" type="presParOf" srcId="{683BBCA3-8735-4D18-A3ED-E2602979DF80}" destId="{E036C0E3-CA35-4AC9-82B9-B3D19DF29B1A}" srcOrd="3" destOrd="0" presId="urn:microsoft.com/office/officeart/2005/8/layout/chevron2"/>
    <dgm:cxn modelId="{3AD5776D-BA9E-455F-8265-B9473B92DA2F}" type="presParOf" srcId="{683BBCA3-8735-4D18-A3ED-E2602979DF80}" destId="{F99AB279-B757-4358-B52D-91AA4A0DAB26}" srcOrd="4" destOrd="0" presId="urn:microsoft.com/office/officeart/2005/8/layout/chevron2"/>
    <dgm:cxn modelId="{BAE35828-A19E-46C6-8E86-9AC89AD2303D}" type="presParOf" srcId="{F99AB279-B757-4358-B52D-91AA4A0DAB26}" destId="{BA93474E-2310-4434-B864-D83E76913739}" srcOrd="0" destOrd="0" presId="urn:microsoft.com/office/officeart/2005/8/layout/chevron2"/>
    <dgm:cxn modelId="{C5AEA24B-DAE9-4A61-B846-77C2584D2289}" type="presParOf" srcId="{F99AB279-B757-4358-B52D-91AA4A0DAB26}" destId="{8C93C508-A5C8-4213-BCA3-E62F8EB67B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2A8A1-23A9-4411-A110-A07478BA14EE}">
      <dsp:nvSpPr>
        <dsp:cNvPr id="0" name=""/>
        <dsp:cNvSpPr/>
      </dsp:nvSpPr>
      <dsp:spPr>
        <a:xfrm>
          <a:off x="2217799" y="4192036"/>
          <a:ext cx="750205" cy="357029"/>
        </a:xfrm>
        <a:custGeom>
          <a:avLst/>
          <a:gdLst/>
          <a:ahLst/>
          <a:cxnLst/>
          <a:rect l="0" t="0" r="0" b="0"/>
          <a:pathLst>
            <a:path>
              <a:moveTo>
                <a:pt x="0" y="0"/>
              </a:moveTo>
              <a:lnTo>
                <a:pt x="0" y="243305"/>
              </a:lnTo>
              <a:lnTo>
                <a:pt x="750205" y="243305"/>
              </a:lnTo>
              <a:lnTo>
                <a:pt x="750205" y="357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8046AB-A3C1-40DB-98C1-10A79A90D810}">
      <dsp:nvSpPr>
        <dsp:cNvPr id="0" name=""/>
        <dsp:cNvSpPr/>
      </dsp:nvSpPr>
      <dsp:spPr>
        <a:xfrm>
          <a:off x="1467594" y="4192036"/>
          <a:ext cx="750205" cy="357029"/>
        </a:xfrm>
        <a:custGeom>
          <a:avLst/>
          <a:gdLst/>
          <a:ahLst/>
          <a:cxnLst/>
          <a:rect l="0" t="0" r="0" b="0"/>
          <a:pathLst>
            <a:path>
              <a:moveTo>
                <a:pt x="750205" y="0"/>
              </a:moveTo>
              <a:lnTo>
                <a:pt x="750205" y="243305"/>
              </a:lnTo>
              <a:lnTo>
                <a:pt x="0" y="243305"/>
              </a:lnTo>
              <a:lnTo>
                <a:pt x="0" y="357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5590E0-2BCF-4A1F-AD81-22848B5067C0}">
      <dsp:nvSpPr>
        <dsp:cNvPr id="0" name=""/>
        <dsp:cNvSpPr/>
      </dsp:nvSpPr>
      <dsp:spPr>
        <a:xfrm>
          <a:off x="2172079" y="3055475"/>
          <a:ext cx="91440" cy="357029"/>
        </a:xfrm>
        <a:custGeom>
          <a:avLst/>
          <a:gdLst/>
          <a:ahLst/>
          <a:cxnLst/>
          <a:rect l="0" t="0" r="0" b="0"/>
          <a:pathLst>
            <a:path>
              <a:moveTo>
                <a:pt x="45720" y="0"/>
              </a:moveTo>
              <a:lnTo>
                <a:pt x="45720" y="357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D7B98-FE58-409C-B677-454C6F6856C1}">
      <dsp:nvSpPr>
        <dsp:cNvPr id="0" name=""/>
        <dsp:cNvSpPr/>
      </dsp:nvSpPr>
      <dsp:spPr>
        <a:xfrm>
          <a:off x="2172079" y="1918914"/>
          <a:ext cx="91440" cy="357029"/>
        </a:xfrm>
        <a:custGeom>
          <a:avLst/>
          <a:gdLst/>
          <a:ahLst/>
          <a:cxnLst/>
          <a:rect l="0" t="0" r="0" b="0"/>
          <a:pathLst>
            <a:path>
              <a:moveTo>
                <a:pt x="45720" y="0"/>
              </a:moveTo>
              <a:lnTo>
                <a:pt x="45720" y="3570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B008B6-742B-4D4B-B9DC-AAF2AAE25A25}">
      <dsp:nvSpPr>
        <dsp:cNvPr id="0" name=""/>
        <dsp:cNvSpPr/>
      </dsp:nvSpPr>
      <dsp:spPr>
        <a:xfrm>
          <a:off x="2172079" y="782353"/>
          <a:ext cx="91440" cy="357029"/>
        </a:xfrm>
        <a:custGeom>
          <a:avLst/>
          <a:gdLst/>
          <a:ahLst/>
          <a:cxnLst/>
          <a:rect l="0" t="0" r="0" b="0"/>
          <a:pathLst>
            <a:path>
              <a:moveTo>
                <a:pt x="45720" y="0"/>
              </a:moveTo>
              <a:lnTo>
                <a:pt x="45720" y="3570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0CFCB-4B9C-4A49-8763-4C1DAC8BB1AD}">
      <dsp:nvSpPr>
        <dsp:cNvPr id="0" name=""/>
        <dsp:cNvSpPr/>
      </dsp:nvSpPr>
      <dsp:spPr>
        <a:xfrm>
          <a:off x="1603995" y="2821"/>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3C27A-3C5C-459E-9B13-D8B314A32B23}">
      <dsp:nvSpPr>
        <dsp:cNvPr id="0" name=""/>
        <dsp:cNvSpPr/>
      </dsp:nvSpPr>
      <dsp:spPr>
        <a:xfrm>
          <a:off x="1740396" y="132402"/>
          <a:ext cx="1227608" cy="7795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Mayor</a:t>
          </a:r>
          <a:endParaRPr lang="en-US" sz="1300" kern="1200" dirty="0"/>
        </a:p>
      </dsp:txBody>
      <dsp:txXfrm>
        <a:off x="1763228" y="155234"/>
        <a:ext cx="1181944" cy="733867"/>
      </dsp:txXfrm>
    </dsp:sp>
    <dsp:sp modelId="{A3E00AF7-B1E2-467A-BAC9-F70600A4F21A}">
      <dsp:nvSpPr>
        <dsp:cNvPr id="0" name=""/>
        <dsp:cNvSpPr/>
      </dsp:nvSpPr>
      <dsp:spPr>
        <a:xfrm>
          <a:off x="1603995" y="1139382"/>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7260E4-C9F6-4D6E-8EC8-B9D9531CD149}">
      <dsp:nvSpPr>
        <dsp:cNvPr id="0" name=""/>
        <dsp:cNvSpPr/>
      </dsp:nvSpPr>
      <dsp:spPr>
        <a:xfrm>
          <a:off x="1740396" y="1268963"/>
          <a:ext cx="1227608" cy="779531"/>
        </a:xfrm>
        <a:prstGeom prst="flowChartPunchedTap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Investment Plan</a:t>
          </a:r>
          <a:endParaRPr lang="en-US" sz="1300" kern="1200" dirty="0"/>
        </a:p>
      </dsp:txBody>
      <dsp:txXfrm>
        <a:off x="1740396" y="1424869"/>
        <a:ext cx="1227608" cy="467719"/>
      </dsp:txXfrm>
    </dsp:sp>
    <dsp:sp modelId="{BE07A78B-29CD-46C2-A9EF-A4046AAF98C6}">
      <dsp:nvSpPr>
        <dsp:cNvPr id="0" name=""/>
        <dsp:cNvSpPr/>
      </dsp:nvSpPr>
      <dsp:spPr>
        <a:xfrm>
          <a:off x="1603995" y="2275943"/>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677981-2B77-4A6E-8885-7026882CEB7F}">
      <dsp:nvSpPr>
        <dsp:cNvPr id="0" name=""/>
        <dsp:cNvSpPr/>
      </dsp:nvSpPr>
      <dsp:spPr>
        <a:xfrm>
          <a:off x="1740396" y="2405524"/>
          <a:ext cx="1227608" cy="7795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Council of Participatory Budgeting</a:t>
          </a:r>
          <a:endParaRPr lang="en-US" sz="1300" kern="1200" dirty="0"/>
        </a:p>
      </dsp:txBody>
      <dsp:txXfrm>
        <a:off x="1763228" y="2428356"/>
        <a:ext cx="1181944" cy="733867"/>
      </dsp:txXfrm>
    </dsp:sp>
    <dsp:sp modelId="{42FD7650-8150-4DAB-9F0E-826FF6FE9654}">
      <dsp:nvSpPr>
        <dsp:cNvPr id="0" name=""/>
        <dsp:cNvSpPr/>
      </dsp:nvSpPr>
      <dsp:spPr>
        <a:xfrm>
          <a:off x="1603995" y="3412504"/>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7F5B57-CF87-48E0-A07A-59303B30CA67}">
      <dsp:nvSpPr>
        <dsp:cNvPr id="0" name=""/>
        <dsp:cNvSpPr/>
      </dsp:nvSpPr>
      <dsp:spPr>
        <a:xfrm>
          <a:off x="1740396" y="3542085"/>
          <a:ext cx="1227608" cy="7795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Forum of Representatives</a:t>
          </a:r>
          <a:endParaRPr lang="en-US" sz="1300" kern="1200" dirty="0"/>
        </a:p>
      </dsp:txBody>
      <dsp:txXfrm>
        <a:off x="1763228" y="3564917"/>
        <a:ext cx="1181944" cy="733867"/>
      </dsp:txXfrm>
    </dsp:sp>
    <dsp:sp modelId="{A09426E6-40CE-4304-AFDD-247159744F33}">
      <dsp:nvSpPr>
        <dsp:cNvPr id="0" name=""/>
        <dsp:cNvSpPr/>
      </dsp:nvSpPr>
      <dsp:spPr>
        <a:xfrm>
          <a:off x="853789" y="4549066"/>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A5531-8282-4BD1-B5BC-4CA5CC1A90E2}">
      <dsp:nvSpPr>
        <dsp:cNvPr id="0" name=""/>
        <dsp:cNvSpPr/>
      </dsp:nvSpPr>
      <dsp:spPr>
        <a:xfrm>
          <a:off x="990190" y="4678646"/>
          <a:ext cx="1227608" cy="7795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Local assemblies</a:t>
          </a:r>
          <a:endParaRPr lang="en-US" sz="1300" kern="1200" dirty="0"/>
        </a:p>
      </dsp:txBody>
      <dsp:txXfrm>
        <a:off x="1013022" y="4701478"/>
        <a:ext cx="1181944" cy="733867"/>
      </dsp:txXfrm>
    </dsp:sp>
    <dsp:sp modelId="{AF045B37-CE04-4447-B7DE-62E50A484731}">
      <dsp:nvSpPr>
        <dsp:cNvPr id="0" name=""/>
        <dsp:cNvSpPr/>
      </dsp:nvSpPr>
      <dsp:spPr>
        <a:xfrm>
          <a:off x="2354200" y="4549066"/>
          <a:ext cx="1227608" cy="779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2DBBDD-2858-496A-A278-2B36098A8EBE}">
      <dsp:nvSpPr>
        <dsp:cNvPr id="0" name=""/>
        <dsp:cNvSpPr/>
      </dsp:nvSpPr>
      <dsp:spPr>
        <a:xfrm>
          <a:off x="2490601" y="4678646"/>
          <a:ext cx="1227608" cy="7795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Thematic assemblies</a:t>
          </a:r>
          <a:endParaRPr lang="en-US" sz="1300" kern="1200" dirty="0"/>
        </a:p>
      </dsp:txBody>
      <dsp:txXfrm>
        <a:off x="2513433" y="4701478"/>
        <a:ext cx="1181944" cy="733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4D990-3217-4368-9CCE-EAEB385945C2}">
      <dsp:nvSpPr>
        <dsp:cNvPr id="0" name=""/>
        <dsp:cNvSpPr/>
      </dsp:nvSpPr>
      <dsp:spPr>
        <a:xfrm>
          <a:off x="2177169" y="3249077"/>
          <a:ext cx="1197136" cy="569728"/>
        </a:xfrm>
        <a:custGeom>
          <a:avLst/>
          <a:gdLst/>
          <a:ahLst/>
          <a:cxnLst/>
          <a:rect l="0" t="0" r="0" b="0"/>
          <a:pathLst>
            <a:path>
              <a:moveTo>
                <a:pt x="0" y="0"/>
              </a:moveTo>
              <a:lnTo>
                <a:pt x="0" y="388253"/>
              </a:lnTo>
              <a:lnTo>
                <a:pt x="1197136" y="388253"/>
              </a:lnTo>
              <a:lnTo>
                <a:pt x="1197136" y="56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354E42-9010-4568-8141-2D326E7A60C6}">
      <dsp:nvSpPr>
        <dsp:cNvPr id="0" name=""/>
        <dsp:cNvSpPr/>
      </dsp:nvSpPr>
      <dsp:spPr>
        <a:xfrm>
          <a:off x="980033" y="3249077"/>
          <a:ext cx="1197136" cy="569728"/>
        </a:xfrm>
        <a:custGeom>
          <a:avLst/>
          <a:gdLst/>
          <a:ahLst/>
          <a:cxnLst/>
          <a:rect l="0" t="0" r="0" b="0"/>
          <a:pathLst>
            <a:path>
              <a:moveTo>
                <a:pt x="1197136" y="0"/>
              </a:moveTo>
              <a:lnTo>
                <a:pt x="1197136" y="388253"/>
              </a:lnTo>
              <a:lnTo>
                <a:pt x="0" y="388253"/>
              </a:lnTo>
              <a:lnTo>
                <a:pt x="0" y="56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C766DE-3E36-4D34-8FFF-9EAF2C5F4968}">
      <dsp:nvSpPr>
        <dsp:cNvPr id="0" name=""/>
        <dsp:cNvSpPr/>
      </dsp:nvSpPr>
      <dsp:spPr>
        <a:xfrm>
          <a:off x="2131449" y="1435416"/>
          <a:ext cx="91440" cy="569728"/>
        </a:xfrm>
        <a:custGeom>
          <a:avLst/>
          <a:gdLst/>
          <a:ahLst/>
          <a:cxnLst/>
          <a:rect l="0" t="0" r="0" b="0"/>
          <a:pathLst>
            <a:path>
              <a:moveTo>
                <a:pt x="45720" y="0"/>
              </a:moveTo>
              <a:lnTo>
                <a:pt x="45720" y="569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0CFCB-4B9C-4A49-8763-4C1DAC8BB1AD}">
      <dsp:nvSpPr>
        <dsp:cNvPr id="0" name=""/>
        <dsp:cNvSpPr/>
      </dsp:nvSpPr>
      <dsp:spPr>
        <a:xfrm>
          <a:off x="1197694" y="191482"/>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3C27A-3C5C-459E-9B13-D8B314A32B23}">
      <dsp:nvSpPr>
        <dsp:cNvPr id="0" name=""/>
        <dsp:cNvSpPr/>
      </dsp:nvSpPr>
      <dsp:spPr>
        <a:xfrm>
          <a:off x="1415355" y="398260"/>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NATIONAL COUNCIL OF HEALTH</a:t>
          </a:r>
        </a:p>
        <a:p>
          <a:pPr lvl="0" algn="ctr" defTabSz="755650">
            <a:lnSpc>
              <a:spcPct val="90000"/>
            </a:lnSpc>
            <a:spcBef>
              <a:spcPct val="0"/>
            </a:spcBef>
            <a:spcAft>
              <a:spcPct val="35000"/>
            </a:spcAft>
          </a:pPr>
          <a:r>
            <a:rPr lang="en-US" sz="1700" kern="1200" dirty="0" smtClean="0"/>
            <a:t>48 members</a:t>
          </a:r>
          <a:br>
            <a:rPr lang="en-US" sz="1700" kern="1200" dirty="0" smtClean="0"/>
          </a:br>
          <a:r>
            <a:rPr lang="en-US" sz="1700" kern="1200" dirty="0" smtClean="0"/>
            <a:t>(25% </a:t>
          </a:r>
          <a:r>
            <a:rPr lang="en-US" sz="1700" kern="1200" dirty="0" err="1" smtClean="0"/>
            <a:t>gov</a:t>
          </a:r>
          <a:r>
            <a:rPr lang="en-US" sz="1700" kern="1200" dirty="0" smtClean="0"/>
            <a:t>)</a:t>
          </a:r>
          <a:endParaRPr lang="en-US" sz="1700" kern="1200" dirty="0"/>
        </a:p>
      </dsp:txBody>
      <dsp:txXfrm>
        <a:off x="1451789" y="434694"/>
        <a:ext cx="1886082" cy="1171065"/>
      </dsp:txXfrm>
    </dsp:sp>
    <dsp:sp modelId="{9DA6412C-36CB-4EE8-B8FB-BEBD1BBC67F8}">
      <dsp:nvSpPr>
        <dsp:cNvPr id="0" name=""/>
        <dsp:cNvSpPr/>
      </dsp:nvSpPr>
      <dsp:spPr>
        <a:xfrm>
          <a:off x="1197694" y="2005144"/>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54E5E9-D6C6-482B-913C-DA0CE7D3DCE8}">
      <dsp:nvSpPr>
        <dsp:cNvPr id="0" name=""/>
        <dsp:cNvSpPr/>
      </dsp:nvSpPr>
      <dsp:spPr>
        <a:xfrm>
          <a:off x="1415355" y="2211922"/>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26</a:t>
          </a:r>
          <a:br>
            <a:rPr lang="en-US" sz="1700" kern="1200" dirty="0" smtClean="0"/>
          </a:br>
          <a:r>
            <a:rPr lang="en-US" sz="1700" kern="1200" dirty="0" smtClean="0"/>
            <a:t>State councils</a:t>
          </a:r>
          <a:endParaRPr lang="en-US" sz="1700" kern="1200" dirty="0"/>
        </a:p>
      </dsp:txBody>
      <dsp:txXfrm>
        <a:off x="1451789" y="2248356"/>
        <a:ext cx="1886082" cy="1171065"/>
      </dsp:txXfrm>
    </dsp:sp>
    <dsp:sp modelId="{22476143-5EAE-4410-B2EE-429CF8CEF2F8}">
      <dsp:nvSpPr>
        <dsp:cNvPr id="0" name=""/>
        <dsp:cNvSpPr/>
      </dsp:nvSpPr>
      <dsp:spPr>
        <a:xfrm>
          <a:off x="558" y="3818805"/>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FAF2C-9155-42DD-A1F6-F6BE025A8F5E}">
      <dsp:nvSpPr>
        <dsp:cNvPr id="0" name=""/>
        <dsp:cNvSpPr/>
      </dsp:nvSpPr>
      <dsp:spPr>
        <a:xfrm>
          <a:off x="218219" y="4025583"/>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5,570</a:t>
          </a:r>
          <a:br>
            <a:rPr lang="en-US" sz="1700" kern="1200" dirty="0" smtClean="0"/>
          </a:br>
          <a:r>
            <a:rPr lang="en-US" sz="1700" kern="1200" dirty="0" smtClean="0"/>
            <a:t>Local councils</a:t>
          </a:r>
          <a:endParaRPr lang="en-US" sz="1700" kern="1200" dirty="0"/>
        </a:p>
      </dsp:txBody>
      <dsp:txXfrm>
        <a:off x="254653" y="4062017"/>
        <a:ext cx="1886082" cy="1171065"/>
      </dsp:txXfrm>
    </dsp:sp>
    <dsp:sp modelId="{FBEF265B-D548-4823-9D29-79A217EB1CE6}">
      <dsp:nvSpPr>
        <dsp:cNvPr id="0" name=""/>
        <dsp:cNvSpPr/>
      </dsp:nvSpPr>
      <dsp:spPr>
        <a:xfrm>
          <a:off x="2394830" y="3818805"/>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C40C4-4946-4CA3-80F1-0717C5F31AC6}">
      <dsp:nvSpPr>
        <dsp:cNvPr id="0" name=""/>
        <dsp:cNvSpPr/>
      </dsp:nvSpPr>
      <dsp:spPr>
        <a:xfrm>
          <a:off x="2612491" y="4025583"/>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36</a:t>
          </a:r>
          <a:br>
            <a:rPr lang="en-US" sz="1700" kern="1200" dirty="0" smtClean="0"/>
          </a:br>
          <a:r>
            <a:rPr lang="en-US" sz="1700" kern="1200" dirty="0" smtClean="0"/>
            <a:t>Indigenous district councils</a:t>
          </a:r>
          <a:endParaRPr lang="en-US" sz="1700" kern="1200" dirty="0"/>
        </a:p>
      </dsp:txBody>
      <dsp:txXfrm>
        <a:off x="2648925" y="4062017"/>
        <a:ext cx="1886082" cy="1171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4D990-3217-4368-9CCE-EAEB385945C2}">
      <dsp:nvSpPr>
        <dsp:cNvPr id="0" name=""/>
        <dsp:cNvSpPr/>
      </dsp:nvSpPr>
      <dsp:spPr>
        <a:xfrm>
          <a:off x="2177169" y="3249077"/>
          <a:ext cx="1197136" cy="569728"/>
        </a:xfrm>
        <a:custGeom>
          <a:avLst/>
          <a:gdLst/>
          <a:ahLst/>
          <a:cxnLst/>
          <a:rect l="0" t="0" r="0" b="0"/>
          <a:pathLst>
            <a:path>
              <a:moveTo>
                <a:pt x="0" y="0"/>
              </a:moveTo>
              <a:lnTo>
                <a:pt x="0" y="388253"/>
              </a:lnTo>
              <a:lnTo>
                <a:pt x="1197136" y="388253"/>
              </a:lnTo>
              <a:lnTo>
                <a:pt x="1197136" y="56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354E42-9010-4568-8141-2D326E7A60C6}">
      <dsp:nvSpPr>
        <dsp:cNvPr id="0" name=""/>
        <dsp:cNvSpPr/>
      </dsp:nvSpPr>
      <dsp:spPr>
        <a:xfrm>
          <a:off x="980033" y="3249077"/>
          <a:ext cx="1197136" cy="569728"/>
        </a:xfrm>
        <a:custGeom>
          <a:avLst/>
          <a:gdLst/>
          <a:ahLst/>
          <a:cxnLst/>
          <a:rect l="0" t="0" r="0" b="0"/>
          <a:pathLst>
            <a:path>
              <a:moveTo>
                <a:pt x="1197136" y="0"/>
              </a:moveTo>
              <a:lnTo>
                <a:pt x="1197136" y="388253"/>
              </a:lnTo>
              <a:lnTo>
                <a:pt x="0" y="388253"/>
              </a:lnTo>
              <a:lnTo>
                <a:pt x="0" y="56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C766DE-3E36-4D34-8FFF-9EAF2C5F4968}">
      <dsp:nvSpPr>
        <dsp:cNvPr id="0" name=""/>
        <dsp:cNvSpPr/>
      </dsp:nvSpPr>
      <dsp:spPr>
        <a:xfrm>
          <a:off x="2131449" y="1435416"/>
          <a:ext cx="91440" cy="569728"/>
        </a:xfrm>
        <a:custGeom>
          <a:avLst/>
          <a:gdLst/>
          <a:ahLst/>
          <a:cxnLst/>
          <a:rect l="0" t="0" r="0" b="0"/>
          <a:pathLst>
            <a:path>
              <a:moveTo>
                <a:pt x="45720" y="0"/>
              </a:moveTo>
              <a:lnTo>
                <a:pt x="45720" y="569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0CFCB-4B9C-4A49-8763-4C1DAC8BB1AD}">
      <dsp:nvSpPr>
        <dsp:cNvPr id="0" name=""/>
        <dsp:cNvSpPr/>
      </dsp:nvSpPr>
      <dsp:spPr>
        <a:xfrm>
          <a:off x="1197694" y="191482"/>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3C27A-3C5C-459E-9B13-D8B314A32B23}">
      <dsp:nvSpPr>
        <dsp:cNvPr id="0" name=""/>
        <dsp:cNvSpPr/>
      </dsp:nvSpPr>
      <dsp:spPr>
        <a:xfrm>
          <a:off x="1415355" y="398260"/>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16</a:t>
          </a:r>
          <a:r>
            <a:rPr lang="en-US" sz="1500" kern="1200" baseline="30000" dirty="0" smtClean="0"/>
            <a:t>th</a:t>
          </a:r>
          <a:r>
            <a:rPr lang="en-US" sz="1500" kern="1200" dirty="0" smtClean="0"/>
            <a:t> NATIONAL CONFERENCE OF HEALTH</a:t>
          </a:r>
        </a:p>
        <a:p>
          <a:pPr lvl="0" algn="ctr" defTabSz="666750">
            <a:lnSpc>
              <a:spcPct val="90000"/>
            </a:lnSpc>
            <a:spcBef>
              <a:spcPct val="0"/>
            </a:spcBef>
            <a:spcAft>
              <a:spcPct val="35000"/>
            </a:spcAft>
          </a:pPr>
          <a:r>
            <a:rPr lang="en-US" sz="1500" kern="1200" dirty="0" smtClean="0"/>
            <a:t>2,994 participants</a:t>
          </a:r>
          <a:endParaRPr lang="en-US" sz="1500" kern="1200" dirty="0"/>
        </a:p>
      </dsp:txBody>
      <dsp:txXfrm>
        <a:off x="1451789" y="434694"/>
        <a:ext cx="1886082" cy="1171065"/>
      </dsp:txXfrm>
    </dsp:sp>
    <dsp:sp modelId="{9DA6412C-36CB-4EE8-B8FB-BEBD1BBC67F8}">
      <dsp:nvSpPr>
        <dsp:cNvPr id="0" name=""/>
        <dsp:cNvSpPr/>
      </dsp:nvSpPr>
      <dsp:spPr>
        <a:xfrm>
          <a:off x="1197694" y="2005144"/>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54E5E9-D6C6-482B-913C-DA0CE7D3DCE8}">
      <dsp:nvSpPr>
        <dsp:cNvPr id="0" name=""/>
        <dsp:cNvSpPr/>
      </dsp:nvSpPr>
      <dsp:spPr>
        <a:xfrm>
          <a:off x="1415355" y="2211922"/>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26 STATE CONFERENCES</a:t>
          </a:r>
        </a:p>
        <a:p>
          <a:pPr lvl="0" algn="ctr" defTabSz="666750">
            <a:lnSpc>
              <a:spcPct val="90000"/>
            </a:lnSpc>
            <a:spcBef>
              <a:spcPct val="0"/>
            </a:spcBef>
            <a:spcAft>
              <a:spcPct val="35000"/>
            </a:spcAft>
          </a:pPr>
          <a:r>
            <a:rPr lang="en-US" sz="1500" kern="1200" dirty="0" smtClean="0"/>
            <a:t>22,839 participants</a:t>
          </a:r>
        </a:p>
        <a:p>
          <a:pPr lvl="0" algn="ctr" defTabSz="666750">
            <a:lnSpc>
              <a:spcPct val="90000"/>
            </a:lnSpc>
            <a:spcBef>
              <a:spcPct val="0"/>
            </a:spcBef>
            <a:spcAft>
              <a:spcPct val="35000"/>
            </a:spcAft>
          </a:pPr>
          <a:endParaRPr lang="en-US" sz="1500" kern="1200" dirty="0"/>
        </a:p>
      </dsp:txBody>
      <dsp:txXfrm>
        <a:off x="1451789" y="2248356"/>
        <a:ext cx="1886082" cy="1171065"/>
      </dsp:txXfrm>
    </dsp:sp>
    <dsp:sp modelId="{22476143-5EAE-4410-B2EE-429CF8CEF2F8}">
      <dsp:nvSpPr>
        <dsp:cNvPr id="0" name=""/>
        <dsp:cNvSpPr/>
      </dsp:nvSpPr>
      <dsp:spPr>
        <a:xfrm>
          <a:off x="558" y="3818805"/>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FAF2C-9155-42DD-A1F6-F6BE025A8F5E}">
      <dsp:nvSpPr>
        <dsp:cNvPr id="0" name=""/>
        <dsp:cNvSpPr/>
      </dsp:nvSpPr>
      <dsp:spPr>
        <a:xfrm>
          <a:off x="218219" y="4025583"/>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4,612 MUNICIPAL CONFERENCES</a:t>
          </a:r>
          <a:br>
            <a:rPr lang="en-US" sz="1500" kern="1200" dirty="0" smtClean="0"/>
          </a:br>
          <a:r>
            <a:rPr lang="en-US" sz="1500" kern="1200" dirty="0" smtClean="0"/>
            <a:t>(82.80%)</a:t>
          </a:r>
        </a:p>
      </dsp:txBody>
      <dsp:txXfrm>
        <a:off x="254653" y="4062017"/>
        <a:ext cx="1886082" cy="1171065"/>
      </dsp:txXfrm>
    </dsp:sp>
    <dsp:sp modelId="{FBEF265B-D548-4823-9D29-79A217EB1CE6}">
      <dsp:nvSpPr>
        <dsp:cNvPr id="0" name=""/>
        <dsp:cNvSpPr/>
      </dsp:nvSpPr>
      <dsp:spPr>
        <a:xfrm>
          <a:off x="2394830" y="3818805"/>
          <a:ext cx="1958950" cy="12439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C40C4-4946-4CA3-80F1-0717C5F31AC6}">
      <dsp:nvSpPr>
        <dsp:cNvPr id="0" name=""/>
        <dsp:cNvSpPr/>
      </dsp:nvSpPr>
      <dsp:spPr>
        <a:xfrm>
          <a:off x="2612491" y="4025583"/>
          <a:ext cx="1958950" cy="124393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Free and Regional  Conferences</a:t>
          </a:r>
          <a:endParaRPr lang="en-US" sz="1500" kern="1200" dirty="0"/>
        </a:p>
      </dsp:txBody>
      <dsp:txXfrm>
        <a:off x="2648925" y="4062017"/>
        <a:ext cx="1886082" cy="11710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432FC-6E28-4633-89E3-BD06CC6FFBFB}">
      <dsp:nvSpPr>
        <dsp:cNvPr id="0" name=""/>
        <dsp:cNvSpPr/>
      </dsp:nvSpPr>
      <dsp:spPr>
        <a:xfrm>
          <a:off x="1633688" y="2240439"/>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National System of Hearing Offices</a:t>
          </a:r>
          <a:endParaRPr lang="en-US" sz="1600" kern="1200" dirty="0"/>
        </a:p>
      </dsp:txBody>
      <dsp:txXfrm>
        <a:off x="1824746" y="2431497"/>
        <a:ext cx="922507" cy="922507"/>
      </dsp:txXfrm>
    </dsp:sp>
    <dsp:sp modelId="{A69868CB-52C9-404D-A1F4-F6B391EC9F92}">
      <dsp:nvSpPr>
        <dsp:cNvPr id="0" name=""/>
        <dsp:cNvSpPr/>
      </dsp:nvSpPr>
      <dsp:spPr>
        <a:xfrm rot="16200000">
          <a:off x="2088751" y="2017509"/>
          <a:ext cx="394497" cy="51363"/>
        </a:xfrm>
        <a:custGeom>
          <a:avLst/>
          <a:gdLst/>
          <a:ahLst/>
          <a:cxnLst/>
          <a:rect l="0" t="0" r="0" b="0"/>
          <a:pathLst>
            <a:path>
              <a:moveTo>
                <a:pt x="0" y="25681"/>
              </a:moveTo>
              <a:lnTo>
                <a:pt x="394497"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76137" y="2033328"/>
        <a:ext cx="19724" cy="19724"/>
      </dsp:txXfrm>
    </dsp:sp>
    <dsp:sp modelId="{C2477CB8-B676-420A-84B7-AAE8A5A75EF1}">
      <dsp:nvSpPr>
        <dsp:cNvPr id="0" name=""/>
        <dsp:cNvSpPr/>
      </dsp:nvSpPr>
      <dsp:spPr>
        <a:xfrm>
          <a:off x="1633688" y="541318"/>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auditing actions</a:t>
          </a:r>
          <a:endParaRPr lang="en-US" sz="1800" kern="1200" dirty="0"/>
        </a:p>
      </dsp:txBody>
      <dsp:txXfrm>
        <a:off x="1824746" y="732376"/>
        <a:ext cx="922507" cy="922507"/>
      </dsp:txXfrm>
    </dsp:sp>
    <dsp:sp modelId="{8A5118A0-34EF-4062-8E96-E90EA9ABE2FE}">
      <dsp:nvSpPr>
        <dsp:cNvPr id="0" name=""/>
        <dsp:cNvSpPr/>
      </dsp:nvSpPr>
      <dsp:spPr>
        <a:xfrm rot="20520000">
          <a:off x="2896731" y="2604541"/>
          <a:ext cx="394497" cy="51363"/>
        </a:xfrm>
        <a:custGeom>
          <a:avLst/>
          <a:gdLst/>
          <a:ahLst/>
          <a:cxnLst/>
          <a:rect l="0" t="0" r="0" b="0"/>
          <a:pathLst>
            <a:path>
              <a:moveTo>
                <a:pt x="0" y="25681"/>
              </a:moveTo>
              <a:lnTo>
                <a:pt x="394497"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84117" y="2620360"/>
        <a:ext cx="19724" cy="19724"/>
      </dsp:txXfrm>
    </dsp:sp>
    <dsp:sp modelId="{F77B0069-06B6-4977-B40B-9D0AB50A01E1}">
      <dsp:nvSpPr>
        <dsp:cNvPr id="0" name=""/>
        <dsp:cNvSpPr/>
      </dsp:nvSpPr>
      <dsp:spPr>
        <a:xfrm>
          <a:off x="3249648" y="1715382"/>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manag</a:t>
          </a:r>
          <a:r>
            <a:rPr lang="en-US" sz="1800" kern="1200" dirty="0" smtClean="0"/>
            <a:t>. reports</a:t>
          </a:r>
          <a:endParaRPr lang="en-US" sz="1800" kern="1200" dirty="0"/>
        </a:p>
      </dsp:txBody>
      <dsp:txXfrm>
        <a:off x="3440706" y="1906440"/>
        <a:ext cx="922507" cy="922507"/>
      </dsp:txXfrm>
    </dsp:sp>
    <dsp:sp modelId="{EFA612F6-3DEF-48D7-964A-A68EEBFC321B}">
      <dsp:nvSpPr>
        <dsp:cNvPr id="0" name=""/>
        <dsp:cNvSpPr/>
      </dsp:nvSpPr>
      <dsp:spPr>
        <a:xfrm rot="3240000">
          <a:off x="2588110" y="3554378"/>
          <a:ext cx="394497" cy="51363"/>
        </a:xfrm>
        <a:custGeom>
          <a:avLst/>
          <a:gdLst/>
          <a:ahLst/>
          <a:cxnLst/>
          <a:rect l="0" t="0" r="0" b="0"/>
          <a:pathLst>
            <a:path>
              <a:moveTo>
                <a:pt x="0" y="25681"/>
              </a:moveTo>
              <a:lnTo>
                <a:pt x="394497"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75496" y="3570198"/>
        <a:ext cx="19724" cy="19724"/>
      </dsp:txXfrm>
    </dsp:sp>
    <dsp:sp modelId="{53FF2BAE-6BCA-4EFC-B2CA-B5F133D1DACE}">
      <dsp:nvSpPr>
        <dsp:cNvPr id="0" name=""/>
        <dsp:cNvSpPr/>
      </dsp:nvSpPr>
      <dsp:spPr>
        <a:xfrm>
          <a:off x="2632406" y="3615057"/>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individal</a:t>
          </a:r>
          <a:r>
            <a:rPr lang="en-US" sz="1800" kern="1200" dirty="0" smtClean="0"/>
            <a:t> demands</a:t>
          </a:r>
          <a:endParaRPr lang="en-US" sz="1800" kern="1200" dirty="0"/>
        </a:p>
      </dsp:txBody>
      <dsp:txXfrm>
        <a:off x="2823464" y="3806115"/>
        <a:ext cx="922507" cy="922507"/>
      </dsp:txXfrm>
    </dsp:sp>
    <dsp:sp modelId="{F39814EA-A3D8-4E9C-964E-DF6FF00B4949}">
      <dsp:nvSpPr>
        <dsp:cNvPr id="0" name=""/>
        <dsp:cNvSpPr/>
      </dsp:nvSpPr>
      <dsp:spPr>
        <a:xfrm rot="7560000">
          <a:off x="1589392" y="3554378"/>
          <a:ext cx="394497" cy="51363"/>
        </a:xfrm>
        <a:custGeom>
          <a:avLst/>
          <a:gdLst/>
          <a:ahLst/>
          <a:cxnLst/>
          <a:rect l="0" t="0" r="0" b="0"/>
          <a:pathLst>
            <a:path>
              <a:moveTo>
                <a:pt x="0" y="25681"/>
              </a:moveTo>
              <a:lnTo>
                <a:pt x="394497"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776778" y="3570198"/>
        <a:ext cx="19724" cy="19724"/>
      </dsp:txXfrm>
    </dsp:sp>
    <dsp:sp modelId="{CC8EFF46-7654-44DE-8C17-33DFDB51D5DC}">
      <dsp:nvSpPr>
        <dsp:cNvPr id="0" name=""/>
        <dsp:cNvSpPr/>
      </dsp:nvSpPr>
      <dsp:spPr>
        <a:xfrm>
          <a:off x="634969" y="3615057"/>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private apps</a:t>
          </a:r>
          <a:endParaRPr lang="en-US" sz="1800" kern="1200" dirty="0"/>
        </a:p>
      </dsp:txBody>
      <dsp:txXfrm>
        <a:off x="826027" y="3806115"/>
        <a:ext cx="922507" cy="922507"/>
      </dsp:txXfrm>
    </dsp:sp>
    <dsp:sp modelId="{A0F930C8-41F0-4435-806F-C82E78BBA641}">
      <dsp:nvSpPr>
        <dsp:cNvPr id="0" name=""/>
        <dsp:cNvSpPr/>
      </dsp:nvSpPr>
      <dsp:spPr>
        <a:xfrm rot="11880000">
          <a:off x="1280771" y="2604541"/>
          <a:ext cx="394497" cy="51363"/>
        </a:xfrm>
        <a:custGeom>
          <a:avLst/>
          <a:gdLst/>
          <a:ahLst/>
          <a:cxnLst/>
          <a:rect l="0" t="0" r="0" b="0"/>
          <a:pathLst>
            <a:path>
              <a:moveTo>
                <a:pt x="0" y="25681"/>
              </a:moveTo>
              <a:lnTo>
                <a:pt x="394497" y="256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468157" y="2620360"/>
        <a:ext cx="19724" cy="19724"/>
      </dsp:txXfrm>
    </dsp:sp>
    <dsp:sp modelId="{08F51060-C0DC-4544-A25B-06B25E23D257}">
      <dsp:nvSpPr>
        <dsp:cNvPr id="0" name=""/>
        <dsp:cNvSpPr/>
      </dsp:nvSpPr>
      <dsp:spPr>
        <a:xfrm>
          <a:off x="17728" y="1715382"/>
          <a:ext cx="1304623" cy="13046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open data</a:t>
          </a:r>
          <a:endParaRPr lang="en-US" sz="1800" kern="1200" dirty="0"/>
        </a:p>
      </dsp:txBody>
      <dsp:txXfrm>
        <a:off x="208786" y="1906440"/>
        <a:ext cx="922507" cy="922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98DED-A97E-43A9-B591-394427E8AEB9}">
      <dsp:nvSpPr>
        <dsp:cNvPr id="0" name=""/>
        <dsp:cNvSpPr/>
      </dsp:nvSpPr>
      <dsp:spPr>
        <a:xfrm rot="16200000">
          <a:off x="-19029" y="223826"/>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endParaRPr lang="en-US" sz="2900" kern="1200"/>
        </a:p>
      </dsp:txBody>
      <dsp:txXfrm rot="-5400000">
        <a:off x="203618" y="520688"/>
        <a:ext cx="1039018" cy="445294"/>
      </dsp:txXfrm>
    </dsp:sp>
    <dsp:sp modelId="{70774D4A-925C-431B-8548-A3D0142044F4}">
      <dsp:nvSpPr>
        <dsp:cNvPr id="0" name=""/>
        <dsp:cNvSpPr/>
      </dsp:nvSpPr>
      <dsp:spPr>
        <a:xfrm rot="5400000">
          <a:off x="2262994" y="-635348"/>
          <a:ext cx="964803" cy="22378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Results</a:t>
          </a:r>
          <a:endParaRPr lang="en-US" sz="2100" kern="1200" dirty="0"/>
        </a:p>
        <a:p>
          <a:pPr marL="228600" lvl="1" indent="-228600" algn="l" defTabSz="933450">
            <a:lnSpc>
              <a:spcPct val="90000"/>
            </a:lnSpc>
            <a:spcBef>
              <a:spcPct val="0"/>
            </a:spcBef>
            <a:spcAft>
              <a:spcPct val="15000"/>
            </a:spcAft>
            <a:buChar char="••"/>
          </a:pPr>
          <a:r>
            <a:rPr lang="en-US" sz="2100" kern="1200" dirty="0" smtClean="0"/>
            <a:t>Reports</a:t>
          </a:r>
          <a:endParaRPr lang="en-US" sz="2100" kern="1200" dirty="0"/>
        </a:p>
      </dsp:txBody>
      <dsp:txXfrm rot="-5400000">
        <a:off x="1626466" y="48278"/>
        <a:ext cx="2190762" cy="870607"/>
      </dsp:txXfrm>
    </dsp:sp>
    <dsp:sp modelId="{021B8787-79EE-41C0-AD37-A63D23C935CF}">
      <dsp:nvSpPr>
        <dsp:cNvPr id="0" name=""/>
        <dsp:cNvSpPr/>
      </dsp:nvSpPr>
      <dsp:spPr>
        <a:xfrm rot="16200000">
          <a:off x="-19029" y="1512490"/>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endParaRPr lang="en-US" sz="2900" kern="1200"/>
        </a:p>
      </dsp:txBody>
      <dsp:txXfrm rot="-5400000">
        <a:off x="203618" y="1809352"/>
        <a:ext cx="1039018" cy="445294"/>
      </dsp:txXfrm>
    </dsp:sp>
    <dsp:sp modelId="{70DD6273-1548-4F58-BF8A-91E72ED1DCC5}">
      <dsp:nvSpPr>
        <dsp:cNvPr id="0" name=""/>
        <dsp:cNvSpPr/>
      </dsp:nvSpPr>
      <dsp:spPr>
        <a:xfrm rot="5400000">
          <a:off x="2262994" y="653314"/>
          <a:ext cx="964803" cy="22378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Methods</a:t>
          </a:r>
          <a:endParaRPr lang="en-US" sz="2100" kern="1200" dirty="0"/>
        </a:p>
        <a:p>
          <a:pPr marL="228600" lvl="1" indent="-228600" algn="l" defTabSz="933450">
            <a:lnSpc>
              <a:spcPct val="90000"/>
            </a:lnSpc>
            <a:spcBef>
              <a:spcPct val="0"/>
            </a:spcBef>
            <a:spcAft>
              <a:spcPct val="15000"/>
            </a:spcAft>
            <a:buChar char="••"/>
          </a:pPr>
          <a:r>
            <a:rPr lang="en-US" sz="2100" kern="1200" dirty="0" smtClean="0"/>
            <a:t>Channels</a:t>
          </a:r>
          <a:endParaRPr lang="en-US" sz="2100" kern="1200" dirty="0"/>
        </a:p>
      </dsp:txBody>
      <dsp:txXfrm rot="-5400000">
        <a:off x="1626466" y="1336940"/>
        <a:ext cx="2190762" cy="870607"/>
      </dsp:txXfrm>
    </dsp:sp>
    <dsp:sp modelId="{BA93474E-2310-4434-B864-D83E76913739}">
      <dsp:nvSpPr>
        <dsp:cNvPr id="0" name=""/>
        <dsp:cNvSpPr/>
      </dsp:nvSpPr>
      <dsp:spPr>
        <a:xfrm rot="16200000">
          <a:off x="-19029" y="2801154"/>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endParaRPr lang="en-US" sz="2900" kern="1200"/>
        </a:p>
      </dsp:txBody>
      <dsp:txXfrm rot="-5400000">
        <a:off x="203618" y="3098016"/>
        <a:ext cx="1039018" cy="445294"/>
      </dsp:txXfrm>
    </dsp:sp>
    <dsp:sp modelId="{8C93C508-A5C8-4213-BCA3-E62F8EB67B22}">
      <dsp:nvSpPr>
        <dsp:cNvPr id="0" name=""/>
        <dsp:cNvSpPr/>
      </dsp:nvSpPr>
      <dsp:spPr>
        <a:xfrm rot="5400000">
          <a:off x="2262994" y="1941978"/>
          <a:ext cx="964803" cy="22378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Participants</a:t>
          </a:r>
          <a:endParaRPr lang="en-US" sz="2100" kern="1200" dirty="0"/>
        </a:p>
        <a:p>
          <a:pPr marL="228600" lvl="1" indent="-228600" algn="l" defTabSz="933450">
            <a:lnSpc>
              <a:spcPct val="90000"/>
            </a:lnSpc>
            <a:spcBef>
              <a:spcPct val="0"/>
            </a:spcBef>
            <a:spcAft>
              <a:spcPct val="15000"/>
            </a:spcAft>
            <a:buChar char="••"/>
          </a:pPr>
          <a:r>
            <a:rPr lang="en-US" sz="2100" kern="1200" dirty="0" smtClean="0"/>
            <a:t>Public interests</a:t>
          </a:r>
          <a:endParaRPr lang="en-US" sz="2100" kern="1200" dirty="0"/>
        </a:p>
      </dsp:txBody>
      <dsp:txXfrm rot="-5400000">
        <a:off x="1626466" y="2625604"/>
        <a:ext cx="2190762"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D08579-5B7B-4DBB-A2B4-5B6EEF0FB4F6}"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160592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8579-5B7B-4DBB-A2B4-5B6EEF0FB4F6}"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290749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8579-5B7B-4DBB-A2B4-5B6EEF0FB4F6}"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401096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076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abeçalho da Seção">
    <p:bg>
      <p:bgPr>
        <a:gradFill rotWithShape="0">
          <a:gsLst>
            <a:gs pos="0">
              <a:srgbClr val="F2F2F2"/>
            </a:gs>
            <a:gs pos="100000">
              <a:srgbClr val="BFBFBF"/>
            </a:gs>
            <a:gs pos="100000">
              <a:srgbClr val="7F7F7F"/>
            </a:gs>
          </a:gsLst>
          <a:lin ang="5400000"/>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67544" y="4406900"/>
            <a:ext cx="8027169" cy="1362075"/>
          </a:xfrm>
        </p:spPr>
        <p:txBody>
          <a:bodyPr anchor="t"/>
          <a:lstStyle>
            <a:lvl1pPr algn="l">
              <a:defRPr sz="4000" b="1" cap="all"/>
            </a:lvl1pPr>
          </a:lstStyle>
          <a:p>
            <a:r>
              <a:rPr lang="pt-BR" smtClean="0"/>
              <a:t>Clique para editar o título mestre</a:t>
            </a:r>
            <a:endParaRPr lang="pt-BR" dirty="0"/>
          </a:p>
        </p:txBody>
      </p:sp>
      <p:sp>
        <p:nvSpPr>
          <p:cNvPr id="3" name="Espaço Reservado para Data 3"/>
          <p:cNvSpPr>
            <a:spLocks noGrp="1"/>
          </p:cNvSpPr>
          <p:nvPr>
            <p:ph type="dt" sz="half" idx="10"/>
          </p:nvPr>
        </p:nvSpPr>
        <p:spPr/>
        <p:txBody>
          <a:bodyPr/>
          <a:lstStyle>
            <a:lvl1pPr>
              <a:defRPr smtClean="0">
                <a:solidFill>
                  <a:schemeClr val="tx1">
                    <a:lumMod val="75000"/>
                    <a:lumOff val="25000"/>
                  </a:schemeClr>
                </a:solidFill>
              </a:defRPr>
            </a:lvl1pPr>
          </a:lstStyle>
          <a:p>
            <a:pPr>
              <a:defRPr/>
            </a:pPr>
            <a:fld id="{C5301621-ACF5-49BD-BB89-DE1384D8899E}" type="datetimeFigureOut">
              <a:rPr lang="pt-BR"/>
              <a:pPr>
                <a:defRPr/>
              </a:pPr>
              <a:t>26/08/2020</a:t>
            </a:fld>
            <a:endParaRPr lang="pt-BR" dirty="0"/>
          </a:p>
        </p:txBody>
      </p:sp>
    </p:spTree>
    <p:extLst>
      <p:ext uri="{BB962C8B-B14F-4D97-AF65-F5344CB8AC3E}">
        <p14:creationId xmlns:p14="http://schemas.microsoft.com/office/powerpoint/2010/main" val="395063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8579-5B7B-4DBB-A2B4-5B6EEF0FB4F6}"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151948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D08579-5B7B-4DBB-A2B4-5B6EEF0FB4F6}"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217040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D08579-5B7B-4DBB-A2B4-5B6EEF0FB4F6}"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1605337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D08579-5B7B-4DBB-A2B4-5B6EEF0FB4F6}"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347934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D08579-5B7B-4DBB-A2B4-5B6EEF0FB4F6}"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321265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08579-5B7B-4DBB-A2B4-5B6EEF0FB4F6}"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3149782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08579-5B7B-4DBB-A2B4-5B6EEF0FB4F6}"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5774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08579-5B7B-4DBB-A2B4-5B6EEF0FB4F6}"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7549-B7C1-4C13-9D17-239E07271C03}" type="slidenum">
              <a:rPr lang="en-US" smtClean="0"/>
              <a:t>‹#›</a:t>
            </a:fld>
            <a:endParaRPr lang="en-US"/>
          </a:p>
        </p:txBody>
      </p:sp>
    </p:spTree>
    <p:extLst>
      <p:ext uri="{BB962C8B-B14F-4D97-AF65-F5344CB8AC3E}">
        <p14:creationId xmlns:p14="http://schemas.microsoft.com/office/powerpoint/2010/main" val="8512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08579-5B7B-4DBB-A2B4-5B6EEF0FB4F6}" type="datetimeFigureOut">
              <a:rPr lang="en-US" smtClean="0"/>
              <a:t>8/26/2020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87549-B7C1-4C13-9D17-239E07271C03}" type="slidenum">
              <a:rPr lang="en-US" smtClean="0"/>
              <a:t>‹#›</a:t>
            </a:fld>
            <a:endParaRPr lang="en-US"/>
          </a:p>
        </p:txBody>
      </p:sp>
    </p:spTree>
    <p:extLst>
      <p:ext uri="{BB962C8B-B14F-4D97-AF65-F5344CB8AC3E}">
        <p14:creationId xmlns:p14="http://schemas.microsoft.com/office/powerpoint/2010/main" val="112619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pea.gov.br/participacao" TargetMode="External"/><Relationship Id="rId2" Type="http://schemas.openxmlformats.org/officeDocument/2006/relationships/hyperlink" Target="mailto:daniel.avelino@presidencia.gov.br"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ohchr.org/EN/UDHR/Pages/Language.aspx?LangID=por"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conselho.saude.gov.br/siacs/"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conselho.saude.gov.br/16cns/Relatorio_16CNS.pdf"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s://falabr.cgu.gov.br/"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PARTICIPATION</a:t>
            </a:r>
            <a:br>
              <a:rPr lang="en-US" dirty="0" smtClean="0"/>
            </a:br>
            <a:r>
              <a:rPr lang="en-US" dirty="0" smtClean="0"/>
              <a:t>Brazilian Experience</a:t>
            </a:r>
            <a:endParaRPr lang="en-US" dirty="0"/>
          </a:p>
        </p:txBody>
      </p:sp>
      <p:sp>
        <p:nvSpPr>
          <p:cNvPr id="3" name="Subtitle 2"/>
          <p:cNvSpPr>
            <a:spLocks noGrp="1"/>
          </p:cNvSpPr>
          <p:nvPr>
            <p:ph type="subTitle" idx="1"/>
          </p:nvPr>
        </p:nvSpPr>
        <p:spPr/>
        <p:txBody>
          <a:bodyPr/>
          <a:lstStyle/>
          <a:p>
            <a:pPr algn="l"/>
            <a:r>
              <a:rPr lang="en-US" dirty="0" smtClean="0"/>
              <a:t>Daniel </a:t>
            </a:r>
            <a:r>
              <a:rPr lang="en-US" dirty="0" err="1" smtClean="0"/>
              <a:t>Pitangueira</a:t>
            </a:r>
            <a:r>
              <a:rPr lang="en-US" dirty="0" smtClean="0"/>
              <a:t> de </a:t>
            </a:r>
            <a:r>
              <a:rPr lang="en-US" dirty="0" err="1" smtClean="0"/>
              <a:t>Avelino</a:t>
            </a:r>
            <a:endParaRPr lang="en-US" dirty="0" smtClean="0"/>
          </a:p>
          <a:p>
            <a:pPr algn="l"/>
            <a:r>
              <a:rPr lang="en-US" dirty="0" smtClean="0"/>
              <a:t>IPEA - Brazil</a:t>
            </a:r>
            <a:endParaRPr lang="en-US" dirty="0"/>
          </a:p>
        </p:txBody>
      </p:sp>
    </p:spTree>
    <p:extLst>
      <p:ext uri="{BB962C8B-B14F-4D97-AF65-F5344CB8AC3E}">
        <p14:creationId xmlns:p14="http://schemas.microsoft.com/office/powerpoint/2010/main" val="2141836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400" dirty="0" smtClean="0"/>
          </a:p>
          <a:p>
            <a:pPr marL="0" indent="0" algn="ctr">
              <a:buNone/>
            </a:pPr>
            <a:r>
              <a:rPr lang="en-US" sz="4400" dirty="0" smtClean="0"/>
              <a:t>LESSONS LEARNED</a:t>
            </a:r>
            <a:endParaRPr lang="en-US" dirty="0"/>
          </a:p>
        </p:txBody>
      </p:sp>
    </p:spTree>
    <p:extLst>
      <p:ext uri="{BB962C8B-B14F-4D97-AF65-F5344CB8AC3E}">
        <p14:creationId xmlns:p14="http://schemas.microsoft.com/office/powerpoint/2010/main" val="816033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CONNECT TO A PUBLIC DECISION</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92500"/>
          </a:bodyPr>
          <a:lstStyle/>
          <a:p>
            <a:r>
              <a:rPr lang="en-US" dirty="0" smtClean="0"/>
              <a:t>clear connection between public participation and a future public decision;</a:t>
            </a:r>
          </a:p>
          <a:p>
            <a:r>
              <a:rPr lang="en-US" dirty="0" smtClean="0"/>
              <a:t>informed participation;</a:t>
            </a:r>
          </a:p>
          <a:p>
            <a:r>
              <a:rPr lang="en-US" sz="2400" dirty="0" smtClean="0"/>
              <a:t>participants will develop strategies based on the odds and expected results;</a:t>
            </a:r>
          </a:p>
          <a:p>
            <a:r>
              <a:rPr lang="en-US" sz="2400" dirty="0" smtClean="0"/>
              <a:t>participation is an investment of time, effort, and hope.</a:t>
            </a:r>
            <a:endParaRPr lang="en-US" sz="2400" dirty="0"/>
          </a:p>
        </p:txBody>
      </p:sp>
      <p:graphicFrame>
        <p:nvGraphicFramePr>
          <p:cNvPr id="10" name="Diagram 9"/>
          <p:cNvGraphicFramePr/>
          <p:nvPr>
            <p:extLst>
              <p:ext uri="{D42A27DB-BD31-4B8C-83A1-F6EECF244321}">
                <p14:modId xmlns:p14="http://schemas.microsoft.com/office/powerpoint/2010/main" val="1763255816"/>
              </p:ext>
            </p:extLst>
          </p:nvPr>
        </p:nvGraphicFramePr>
        <p:xfrm>
          <a:off x="5076056" y="2060848"/>
          <a:ext cx="406794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5148064" y="1567420"/>
            <a:ext cx="1296144" cy="40011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000" b="1" dirty="0" smtClean="0"/>
              <a:t>DECISION</a:t>
            </a:r>
            <a:endParaRPr lang="en-US" sz="2000" b="1" dirty="0"/>
          </a:p>
        </p:txBody>
      </p:sp>
    </p:spTree>
    <p:extLst>
      <p:ext uri="{BB962C8B-B14F-4D97-AF65-F5344CB8AC3E}">
        <p14:creationId xmlns:p14="http://schemas.microsoft.com/office/powerpoint/2010/main" val="156209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 EXISTING INITIATIVES</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a:bodyPr>
          <a:lstStyle/>
          <a:p>
            <a:r>
              <a:rPr lang="en-US" dirty="0" smtClean="0"/>
              <a:t>context matters;</a:t>
            </a:r>
          </a:p>
          <a:p>
            <a:r>
              <a:rPr lang="en-US" dirty="0" smtClean="0"/>
              <a:t>civil society is not static or passive;</a:t>
            </a:r>
          </a:p>
          <a:p>
            <a:r>
              <a:rPr lang="en-US" sz="2400" dirty="0" smtClean="0"/>
              <a:t>society tends to develop a diverse system of solutions for their problems on their own;</a:t>
            </a:r>
          </a:p>
          <a:p>
            <a:r>
              <a:rPr lang="en-US" sz="2400" dirty="0" smtClean="0"/>
              <a:t>when ignored, they can generate concurrence and legitimacy disputes.</a:t>
            </a:r>
            <a:endParaRPr lang="en-US" sz="2400" dirty="0"/>
          </a:p>
        </p:txBody>
      </p:sp>
      <p:sp>
        <p:nvSpPr>
          <p:cNvPr id="4" name="Rounded Rectangle 3"/>
          <p:cNvSpPr/>
          <p:nvPr/>
        </p:nvSpPr>
        <p:spPr>
          <a:xfrm>
            <a:off x="5303983" y="2420888"/>
            <a:ext cx="136815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Forums</a:t>
            </a:r>
            <a:endParaRPr lang="en-US" dirty="0"/>
          </a:p>
        </p:txBody>
      </p:sp>
      <p:sp>
        <p:nvSpPr>
          <p:cNvPr id="7" name="Rounded Rectangle 6"/>
          <p:cNvSpPr/>
          <p:nvPr/>
        </p:nvSpPr>
        <p:spPr>
          <a:xfrm>
            <a:off x="5303983" y="3076161"/>
            <a:ext cx="136815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Networks</a:t>
            </a:r>
            <a:endParaRPr lang="en-US" dirty="0"/>
          </a:p>
        </p:txBody>
      </p:sp>
      <p:sp>
        <p:nvSpPr>
          <p:cNvPr id="8" name="Rounded Rectangle 7"/>
          <p:cNvSpPr/>
          <p:nvPr/>
        </p:nvSpPr>
        <p:spPr>
          <a:xfrm>
            <a:off x="5303983" y="3731434"/>
            <a:ext cx="136815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Assemblies</a:t>
            </a:r>
            <a:endParaRPr lang="en-US" dirty="0"/>
          </a:p>
        </p:txBody>
      </p:sp>
      <p:sp>
        <p:nvSpPr>
          <p:cNvPr id="12" name="Rounded Rectangle 11"/>
          <p:cNvSpPr/>
          <p:nvPr/>
        </p:nvSpPr>
        <p:spPr>
          <a:xfrm>
            <a:off x="5920194" y="5770697"/>
            <a:ext cx="1728192"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GOVERNMENT</a:t>
            </a:r>
            <a:endParaRPr lang="en-US" dirty="0"/>
          </a:p>
        </p:txBody>
      </p:sp>
      <p:sp>
        <p:nvSpPr>
          <p:cNvPr id="14" name="Rounded Rectangle 13"/>
          <p:cNvSpPr/>
          <p:nvPr/>
        </p:nvSpPr>
        <p:spPr>
          <a:xfrm>
            <a:off x="6840252" y="3032987"/>
            <a:ext cx="154817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Campaigns</a:t>
            </a:r>
            <a:endParaRPr lang="en-US" dirty="0"/>
          </a:p>
        </p:txBody>
      </p:sp>
      <p:sp>
        <p:nvSpPr>
          <p:cNvPr id="15" name="Rounded Rectangle 14"/>
          <p:cNvSpPr/>
          <p:nvPr/>
        </p:nvSpPr>
        <p:spPr>
          <a:xfrm>
            <a:off x="6840252" y="2420888"/>
            <a:ext cx="154817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Communities</a:t>
            </a:r>
            <a:endParaRPr lang="en-US" dirty="0"/>
          </a:p>
        </p:txBody>
      </p:sp>
      <p:sp>
        <p:nvSpPr>
          <p:cNvPr id="5" name="Cross 4"/>
          <p:cNvSpPr/>
          <p:nvPr/>
        </p:nvSpPr>
        <p:spPr>
          <a:xfrm>
            <a:off x="6152420" y="4293096"/>
            <a:ext cx="1263741" cy="1263741"/>
          </a:xfrm>
          <a:prstGeom prst="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Rounded Rectangle 8"/>
          <p:cNvSpPr/>
          <p:nvPr/>
        </p:nvSpPr>
        <p:spPr>
          <a:xfrm>
            <a:off x="6010204" y="4726944"/>
            <a:ext cx="1548172" cy="3960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participation</a:t>
            </a:r>
            <a:endParaRPr lang="en-US" dirty="0"/>
          </a:p>
        </p:txBody>
      </p:sp>
      <p:sp>
        <p:nvSpPr>
          <p:cNvPr id="16" name="Rounded Rectangle 15"/>
          <p:cNvSpPr/>
          <p:nvPr/>
        </p:nvSpPr>
        <p:spPr>
          <a:xfrm>
            <a:off x="6840252" y="3731434"/>
            <a:ext cx="1548172"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Organizations</a:t>
            </a:r>
            <a:endParaRPr lang="en-US" dirty="0"/>
          </a:p>
        </p:txBody>
      </p:sp>
      <p:sp>
        <p:nvSpPr>
          <p:cNvPr id="17" name="Rounded Rectangle 16"/>
          <p:cNvSpPr/>
          <p:nvPr/>
        </p:nvSpPr>
        <p:spPr>
          <a:xfrm>
            <a:off x="4964132" y="1912476"/>
            <a:ext cx="3640316" cy="238061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ounded Rectangle 12"/>
          <p:cNvSpPr/>
          <p:nvPr/>
        </p:nvSpPr>
        <p:spPr>
          <a:xfrm>
            <a:off x="5920194" y="1628800"/>
            <a:ext cx="1728192"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CIVIL SOCIETY</a:t>
            </a:r>
            <a:endParaRPr lang="en-US" dirty="0"/>
          </a:p>
        </p:txBody>
      </p:sp>
    </p:spTree>
    <p:extLst>
      <p:ext uri="{BB962C8B-B14F-4D97-AF65-F5344CB8AC3E}">
        <p14:creationId xmlns:p14="http://schemas.microsoft.com/office/powerpoint/2010/main" val="1968174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COMPENSATE INEQUALITIES</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92500" lnSpcReduction="20000"/>
          </a:bodyPr>
          <a:lstStyle/>
          <a:p>
            <a:r>
              <a:rPr lang="en-US" dirty="0" smtClean="0"/>
              <a:t>do not expect to be neutral and do not pretend to be;</a:t>
            </a:r>
          </a:p>
          <a:p>
            <a:r>
              <a:rPr lang="en-US" dirty="0" smtClean="0"/>
              <a:t>some groups will always have facilitated access to public decisions regardless of participation;</a:t>
            </a:r>
          </a:p>
          <a:p>
            <a:r>
              <a:rPr lang="en-US" sz="2400" dirty="0" smtClean="0"/>
              <a:t>hence, vulnerable groups must be supported and protected;</a:t>
            </a:r>
          </a:p>
          <a:p>
            <a:r>
              <a:rPr lang="en-US" sz="2400" dirty="0" smtClean="0"/>
              <a:t>methods can (and must) balance inequalities.</a:t>
            </a:r>
            <a:endParaRPr lang="en-US" sz="2400" dirty="0"/>
          </a:p>
        </p:txBody>
      </p:sp>
      <p:sp>
        <p:nvSpPr>
          <p:cNvPr id="13" name="Rounded Rectangle 12"/>
          <p:cNvSpPr/>
          <p:nvPr/>
        </p:nvSpPr>
        <p:spPr>
          <a:xfrm>
            <a:off x="5508104" y="1628800"/>
            <a:ext cx="2880320" cy="504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PUBLIC DECISION</a:t>
            </a:r>
            <a:endParaRPr lang="en-US" dirty="0"/>
          </a:p>
        </p:txBody>
      </p:sp>
      <p:sp>
        <p:nvSpPr>
          <p:cNvPr id="6" name="Round Same Side Corner Rectangle 5"/>
          <p:cNvSpPr/>
          <p:nvPr/>
        </p:nvSpPr>
        <p:spPr>
          <a:xfrm>
            <a:off x="4860032" y="3284984"/>
            <a:ext cx="568642" cy="280831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OVERREPRESENTATION</a:t>
            </a:r>
            <a:endParaRPr lang="en-US" dirty="0"/>
          </a:p>
        </p:txBody>
      </p:sp>
      <p:sp>
        <p:nvSpPr>
          <p:cNvPr id="10" name="Oval 9"/>
          <p:cNvSpPr/>
          <p:nvPr/>
        </p:nvSpPr>
        <p:spPr>
          <a:xfrm>
            <a:off x="4860032" y="2564904"/>
            <a:ext cx="568642" cy="56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796136" y="5445224"/>
            <a:ext cx="3024336" cy="6480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660231" y="4797152"/>
            <a:ext cx="2161157" cy="6480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PARTICIPATION</a:t>
            </a:r>
            <a:endParaRPr lang="en-US" dirty="0"/>
          </a:p>
        </p:txBody>
      </p:sp>
      <p:sp>
        <p:nvSpPr>
          <p:cNvPr id="18" name="Rectangle 17"/>
          <p:cNvSpPr/>
          <p:nvPr/>
        </p:nvSpPr>
        <p:spPr>
          <a:xfrm>
            <a:off x="7728253" y="4149080"/>
            <a:ext cx="1093135" cy="6480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 Same Side Corner Rectangle 18"/>
          <p:cNvSpPr/>
          <p:nvPr/>
        </p:nvSpPr>
        <p:spPr>
          <a:xfrm>
            <a:off x="5895760" y="3284984"/>
            <a:ext cx="568642" cy="201622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20" name="Oval 19"/>
          <p:cNvSpPr/>
          <p:nvPr/>
        </p:nvSpPr>
        <p:spPr>
          <a:xfrm>
            <a:off x="5895760" y="2564904"/>
            <a:ext cx="568642" cy="56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 Same Side Corner Rectangle 20"/>
          <p:cNvSpPr/>
          <p:nvPr/>
        </p:nvSpPr>
        <p:spPr>
          <a:xfrm>
            <a:off x="6954167" y="3284984"/>
            <a:ext cx="568642" cy="14041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22" name="Oval 21"/>
          <p:cNvSpPr/>
          <p:nvPr/>
        </p:nvSpPr>
        <p:spPr>
          <a:xfrm>
            <a:off x="6954167" y="2564904"/>
            <a:ext cx="568642" cy="56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 Same Side Corner Rectangle 22"/>
          <p:cNvSpPr/>
          <p:nvPr/>
        </p:nvSpPr>
        <p:spPr>
          <a:xfrm>
            <a:off x="7990499" y="3284984"/>
            <a:ext cx="568642" cy="70207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24" name="Oval 23"/>
          <p:cNvSpPr/>
          <p:nvPr/>
        </p:nvSpPr>
        <p:spPr>
          <a:xfrm>
            <a:off x="7990499" y="2564904"/>
            <a:ext cx="568642" cy="56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737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INSTITUTIONALIZE</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a:bodyPr>
          <a:lstStyle/>
          <a:p>
            <a:r>
              <a:rPr lang="en-US" dirty="0" smtClean="0"/>
              <a:t>it is all about resilience;</a:t>
            </a:r>
          </a:p>
          <a:p>
            <a:r>
              <a:rPr lang="en-US" dirty="0" smtClean="0"/>
              <a:t>“innovation” is as easily created as easily destroyed;</a:t>
            </a:r>
          </a:p>
          <a:p>
            <a:r>
              <a:rPr lang="en-US" sz="2400" dirty="0" smtClean="0"/>
              <a:t>all state procedures can involve participation;</a:t>
            </a:r>
          </a:p>
          <a:p>
            <a:r>
              <a:rPr lang="en-US" sz="2400" dirty="0" smtClean="0"/>
              <a:t>bureaucracy (sometimes) can help.</a:t>
            </a:r>
            <a:endParaRPr lang="en-US" sz="2400" dirty="0"/>
          </a:p>
        </p:txBody>
      </p:sp>
      <p:sp>
        <p:nvSpPr>
          <p:cNvPr id="4" name="Donut 3"/>
          <p:cNvSpPr/>
          <p:nvPr/>
        </p:nvSpPr>
        <p:spPr>
          <a:xfrm>
            <a:off x="4647987" y="1556792"/>
            <a:ext cx="3744416" cy="3744416"/>
          </a:xfrm>
          <a:prstGeom prst="donut">
            <a:avLst>
              <a:gd name="adj" fmla="val 191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p:cNvSpPr/>
          <p:nvPr/>
        </p:nvSpPr>
        <p:spPr>
          <a:xfrm>
            <a:off x="5979235" y="2888040"/>
            <a:ext cx="1081920" cy="108192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541082" y="3593254"/>
            <a:ext cx="1979712" cy="369332"/>
          </a:xfrm>
          <a:prstGeom prst="rect">
            <a:avLst/>
          </a:prstGeom>
          <a:noFill/>
        </p:spPr>
        <p:txBody>
          <a:bodyPr wrap="square" rtlCol="0">
            <a:spAutoFit/>
          </a:bodyPr>
          <a:lstStyle/>
          <a:p>
            <a:r>
              <a:rPr lang="en-US" b="1" dirty="0" smtClean="0"/>
              <a:t>● Constitution</a:t>
            </a:r>
            <a:endParaRPr lang="en-US" b="1" dirty="0"/>
          </a:p>
        </p:txBody>
      </p:sp>
      <p:sp>
        <p:nvSpPr>
          <p:cNvPr id="25" name="TextBox 24"/>
          <p:cNvSpPr txBox="1"/>
          <p:nvPr/>
        </p:nvSpPr>
        <p:spPr>
          <a:xfrm>
            <a:off x="6768752" y="4077072"/>
            <a:ext cx="1979712" cy="369332"/>
          </a:xfrm>
          <a:prstGeom prst="rect">
            <a:avLst/>
          </a:prstGeom>
          <a:noFill/>
        </p:spPr>
        <p:txBody>
          <a:bodyPr wrap="square" rtlCol="0">
            <a:spAutoFit/>
          </a:bodyPr>
          <a:lstStyle/>
          <a:p>
            <a:r>
              <a:rPr lang="en-US" b="1" dirty="0" smtClean="0"/>
              <a:t>● Laws</a:t>
            </a:r>
            <a:endParaRPr lang="en-US" b="1" dirty="0"/>
          </a:p>
        </p:txBody>
      </p:sp>
      <p:sp>
        <p:nvSpPr>
          <p:cNvPr id="26" name="TextBox 25"/>
          <p:cNvSpPr txBox="1"/>
          <p:nvPr/>
        </p:nvSpPr>
        <p:spPr>
          <a:xfrm>
            <a:off x="6984776" y="4607019"/>
            <a:ext cx="1979712" cy="646331"/>
          </a:xfrm>
          <a:prstGeom prst="rect">
            <a:avLst/>
          </a:prstGeom>
          <a:noFill/>
        </p:spPr>
        <p:txBody>
          <a:bodyPr wrap="square" rtlCol="0">
            <a:spAutoFit/>
          </a:bodyPr>
          <a:lstStyle/>
          <a:p>
            <a:pPr marL="265113" indent="-265113"/>
            <a:r>
              <a:rPr lang="en-US" b="1" dirty="0" smtClean="0"/>
              <a:t>● Provisional measures</a:t>
            </a:r>
            <a:endParaRPr lang="en-US" b="1" dirty="0"/>
          </a:p>
        </p:txBody>
      </p:sp>
      <p:sp>
        <p:nvSpPr>
          <p:cNvPr id="27" name="TextBox 26"/>
          <p:cNvSpPr txBox="1"/>
          <p:nvPr/>
        </p:nvSpPr>
        <p:spPr>
          <a:xfrm>
            <a:off x="7272808" y="5301208"/>
            <a:ext cx="1979712" cy="369332"/>
          </a:xfrm>
          <a:prstGeom prst="rect">
            <a:avLst/>
          </a:prstGeom>
          <a:noFill/>
        </p:spPr>
        <p:txBody>
          <a:bodyPr wrap="square" rtlCol="0">
            <a:spAutoFit/>
          </a:bodyPr>
          <a:lstStyle/>
          <a:p>
            <a:r>
              <a:rPr lang="en-US" b="1" dirty="0" smtClean="0"/>
              <a:t>● “look du jour”</a:t>
            </a:r>
            <a:endParaRPr lang="en-US" b="1" dirty="0"/>
          </a:p>
        </p:txBody>
      </p:sp>
      <p:grpSp>
        <p:nvGrpSpPr>
          <p:cNvPr id="15" name="Group 14"/>
          <p:cNvGrpSpPr/>
          <p:nvPr/>
        </p:nvGrpSpPr>
        <p:grpSpPr>
          <a:xfrm rot="12600000">
            <a:off x="7071820" y="192314"/>
            <a:ext cx="646074" cy="3431299"/>
            <a:chOff x="3923928" y="188640"/>
            <a:chExt cx="1008112" cy="5354086"/>
          </a:xfrm>
        </p:grpSpPr>
        <p:sp>
          <p:nvSpPr>
            <p:cNvPr id="28" name="Round Same Side Corner Rectangle 27"/>
            <p:cNvSpPr/>
            <p:nvPr/>
          </p:nvSpPr>
          <p:spPr>
            <a:xfrm>
              <a:off x="4143663" y="1988840"/>
              <a:ext cx="568642" cy="1685715"/>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12" name="Snip Same Side Corner Rectangle 11"/>
            <p:cNvSpPr/>
            <p:nvPr/>
          </p:nvSpPr>
          <p:spPr>
            <a:xfrm>
              <a:off x="3923928" y="4797152"/>
              <a:ext cx="1008112" cy="745574"/>
            </a:xfrm>
            <a:prstGeom prst="snip2Same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Round Same Side Corner Rectangle 28"/>
            <p:cNvSpPr/>
            <p:nvPr/>
          </p:nvSpPr>
          <p:spPr>
            <a:xfrm flipV="1">
              <a:off x="4143663" y="3041229"/>
              <a:ext cx="568642" cy="1685715"/>
            </a:xfrm>
            <a:prstGeom prst="round2SameRect">
              <a:avLst/>
            </a:pr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endParaRPr lang="en-US" dirty="0"/>
            </a:p>
          </p:txBody>
        </p:sp>
        <p:sp>
          <p:nvSpPr>
            <p:cNvPr id="14" name="Rectangle 13"/>
            <p:cNvSpPr/>
            <p:nvPr/>
          </p:nvSpPr>
          <p:spPr>
            <a:xfrm>
              <a:off x="4357832" y="188640"/>
              <a:ext cx="140305" cy="172819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p:cNvSpPr/>
          <p:nvPr/>
        </p:nvSpPr>
        <p:spPr>
          <a:xfrm rot="17973418">
            <a:off x="6466567" y="1324446"/>
            <a:ext cx="21611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PARTICIPATION</a:t>
            </a:r>
            <a:endParaRPr lang="en-US" dirty="0"/>
          </a:p>
        </p:txBody>
      </p:sp>
    </p:spTree>
    <p:extLst>
      <p:ext uri="{BB962C8B-B14F-4D97-AF65-F5344CB8AC3E}">
        <p14:creationId xmlns:p14="http://schemas.microsoft.com/office/powerpoint/2010/main" val="3986739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MONITOR AND EVALUATE</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a:bodyPr>
          <a:lstStyle/>
          <a:p>
            <a:r>
              <a:rPr lang="en-US" dirty="0" smtClean="0"/>
              <a:t>how else can you know if you did it right?</a:t>
            </a:r>
          </a:p>
          <a:p>
            <a:r>
              <a:rPr lang="en-US" dirty="0" smtClean="0"/>
              <a:t>tangible and intangible results;</a:t>
            </a:r>
          </a:p>
          <a:p>
            <a:r>
              <a:rPr lang="en-US" sz="2400" dirty="0" smtClean="0"/>
              <a:t>it is the best way to correct a failure or improve a success;</a:t>
            </a:r>
          </a:p>
          <a:p>
            <a:r>
              <a:rPr lang="en-US" sz="2400" dirty="0" smtClean="0"/>
              <a:t>attendance (public support) still is the best indicator.</a:t>
            </a:r>
            <a:endParaRPr lang="en-US" sz="2400" dirty="0"/>
          </a:p>
        </p:txBody>
      </p:sp>
      <p:grpSp>
        <p:nvGrpSpPr>
          <p:cNvPr id="6" name="Group 5"/>
          <p:cNvGrpSpPr/>
          <p:nvPr/>
        </p:nvGrpSpPr>
        <p:grpSpPr>
          <a:xfrm>
            <a:off x="4647987" y="1556792"/>
            <a:ext cx="1872208" cy="1872208"/>
            <a:chOff x="4647987" y="1556792"/>
            <a:chExt cx="3744416" cy="3744416"/>
          </a:xfrm>
        </p:grpSpPr>
        <p:sp>
          <p:nvSpPr>
            <p:cNvPr id="17" name="Donut 16"/>
            <p:cNvSpPr/>
            <p:nvPr/>
          </p:nvSpPr>
          <p:spPr>
            <a:xfrm>
              <a:off x="4647987" y="1556792"/>
              <a:ext cx="3744416" cy="3744416"/>
            </a:xfrm>
            <a:prstGeom prst="donut">
              <a:avLst>
                <a:gd name="adj" fmla="val 191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p:cNvSpPr/>
            <p:nvPr/>
          </p:nvSpPr>
          <p:spPr>
            <a:xfrm>
              <a:off x="5979235" y="2888040"/>
              <a:ext cx="1081920" cy="108192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ound Same Side Corner Rectangle 19"/>
          <p:cNvSpPr/>
          <p:nvPr/>
        </p:nvSpPr>
        <p:spPr>
          <a:xfrm>
            <a:off x="8172400" y="4222888"/>
            <a:ext cx="568642" cy="14041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21" name="Oval 20"/>
          <p:cNvSpPr/>
          <p:nvPr/>
        </p:nvSpPr>
        <p:spPr>
          <a:xfrm>
            <a:off x="8172400" y="3502808"/>
            <a:ext cx="568642" cy="56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rot="2787010">
            <a:off x="4486188" y="3910851"/>
            <a:ext cx="4324277" cy="1152128"/>
            <a:chOff x="4860032" y="3933056"/>
            <a:chExt cx="3456384" cy="2088232"/>
          </a:xfrm>
          <a:solidFill>
            <a:schemeClr val="bg1">
              <a:lumMod val="85000"/>
            </a:schemeClr>
          </a:solidFill>
        </p:grpSpPr>
        <p:sp>
          <p:nvSpPr>
            <p:cNvPr id="16" name="Rectangle 15"/>
            <p:cNvSpPr/>
            <p:nvPr/>
          </p:nvSpPr>
          <p:spPr>
            <a:xfrm>
              <a:off x="4860032" y="3933056"/>
              <a:ext cx="3456384" cy="208823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972023" y="3933056"/>
              <a:ext cx="3096344" cy="991910"/>
              <a:chOff x="4932040" y="3993290"/>
              <a:chExt cx="3096344" cy="991910"/>
            </a:xfrm>
            <a:grpFill/>
          </p:grpSpPr>
          <p:cxnSp>
            <p:nvCxnSpPr>
              <p:cNvPr id="10" name="Straight Connector 9"/>
              <p:cNvCxnSpPr/>
              <p:nvPr/>
            </p:nvCxnSpPr>
            <p:spPr>
              <a:xfrm>
                <a:off x="4932040"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153207"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74374"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95541"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16708" y="3993290"/>
                <a:ext cx="0" cy="99191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37875"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259042"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480209"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01376"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922543" y="3993290"/>
                <a:ext cx="0" cy="99191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43710"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364877"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86044"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807211" y="3993290"/>
                <a:ext cx="0" cy="576064"/>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28384" y="3993290"/>
                <a:ext cx="0" cy="99191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TextBox 43"/>
          <p:cNvSpPr txBox="1"/>
          <p:nvPr/>
        </p:nvSpPr>
        <p:spPr>
          <a:xfrm>
            <a:off x="6264696" y="3133476"/>
            <a:ext cx="1979712" cy="369332"/>
          </a:xfrm>
          <a:prstGeom prst="rect">
            <a:avLst/>
          </a:prstGeom>
          <a:noFill/>
        </p:spPr>
        <p:txBody>
          <a:bodyPr wrap="square" rtlCol="0">
            <a:spAutoFit/>
          </a:bodyPr>
          <a:lstStyle/>
          <a:p>
            <a:r>
              <a:rPr lang="en-US" b="1" dirty="0" smtClean="0"/>
              <a:t>● Support</a:t>
            </a:r>
            <a:endParaRPr lang="en-US" b="1" dirty="0"/>
          </a:p>
        </p:txBody>
      </p:sp>
      <p:sp>
        <p:nvSpPr>
          <p:cNvPr id="45" name="TextBox 44"/>
          <p:cNvSpPr txBox="1"/>
          <p:nvPr/>
        </p:nvSpPr>
        <p:spPr>
          <a:xfrm>
            <a:off x="6552728" y="3429000"/>
            <a:ext cx="1979712" cy="369332"/>
          </a:xfrm>
          <a:prstGeom prst="rect">
            <a:avLst/>
          </a:prstGeom>
          <a:noFill/>
        </p:spPr>
        <p:txBody>
          <a:bodyPr wrap="square" rtlCol="0">
            <a:spAutoFit/>
          </a:bodyPr>
          <a:lstStyle/>
          <a:p>
            <a:r>
              <a:rPr lang="en-US" b="1" dirty="0" smtClean="0"/>
              <a:t>●  Time</a:t>
            </a:r>
            <a:endParaRPr lang="en-US" b="1" dirty="0"/>
          </a:p>
        </p:txBody>
      </p:sp>
      <p:sp>
        <p:nvSpPr>
          <p:cNvPr id="46" name="TextBox 45"/>
          <p:cNvSpPr txBox="1"/>
          <p:nvPr/>
        </p:nvSpPr>
        <p:spPr>
          <a:xfrm>
            <a:off x="6804248" y="3707740"/>
            <a:ext cx="1979712" cy="369332"/>
          </a:xfrm>
          <a:prstGeom prst="rect">
            <a:avLst/>
          </a:prstGeom>
          <a:noFill/>
        </p:spPr>
        <p:txBody>
          <a:bodyPr wrap="square" rtlCol="0">
            <a:spAutoFit/>
          </a:bodyPr>
          <a:lstStyle/>
          <a:p>
            <a:pPr marL="265113" indent="-265113"/>
            <a:r>
              <a:rPr lang="en-US" b="1" dirty="0" smtClean="0"/>
              <a:t>● Visibility</a:t>
            </a:r>
            <a:endParaRPr lang="en-US" b="1" dirty="0"/>
          </a:p>
        </p:txBody>
      </p:sp>
      <p:sp>
        <p:nvSpPr>
          <p:cNvPr id="47" name="TextBox 46"/>
          <p:cNvSpPr txBox="1"/>
          <p:nvPr/>
        </p:nvSpPr>
        <p:spPr>
          <a:xfrm>
            <a:off x="7092280" y="4005064"/>
            <a:ext cx="1979712" cy="369332"/>
          </a:xfrm>
          <a:prstGeom prst="rect">
            <a:avLst/>
          </a:prstGeom>
          <a:noFill/>
        </p:spPr>
        <p:txBody>
          <a:bodyPr wrap="square" rtlCol="0">
            <a:spAutoFit/>
          </a:bodyPr>
          <a:lstStyle/>
          <a:p>
            <a:r>
              <a:rPr lang="en-US" b="1" dirty="0" smtClean="0"/>
              <a:t>● Cost</a:t>
            </a:r>
            <a:endParaRPr lang="en-US" b="1" dirty="0"/>
          </a:p>
        </p:txBody>
      </p:sp>
    </p:spTree>
    <p:extLst>
      <p:ext uri="{BB962C8B-B14F-4D97-AF65-F5344CB8AC3E}">
        <p14:creationId xmlns:p14="http://schemas.microsoft.com/office/powerpoint/2010/main" val="866818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GIFT – PUBLIC PARTICIPATION CASES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guide.fiscaltransparency.net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1766068"/>
            <a:ext cx="8964488" cy="3103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8381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8313" y="476250"/>
            <a:ext cx="8026400" cy="1362075"/>
          </a:xfrm>
        </p:spPr>
        <p:txBody>
          <a:bodyPr rtlCol="0">
            <a:normAutofit/>
          </a:bodyPr>
          <a:lstStyle/>
          <a:p>
            <a:pPr fontAlgn="auto">
              <a:spcAft>
                <a:spcPts val="0"/>
              </a:spcAft>
              <a:defRPr/>
            </a:pPr>
            <a:r>
              <a:rPr lang="pt-BR" dirty="0" smtClean="0"/>
              <a:t>obrigado!</a:t>
            </a:r>
            <a:endParaRPr lang="pt-BR" dirty="0"/>
          </a:p>
        </p:txBody>
      </p:sp>
      <p:sp>
        <p:nvSpPr>
          <p:cNvPr id="52227" name="Rectangle 2"/>
          <p:cNvSpPr>
            <a:spLocks noChangeArrowheads="1"/>
          </p:cNvSpPr>
          <p:nvPr/>
        </p:nvSpPr>
        <p:spPr bwMode="auto">
          <a:xfrm>
            <a:off x="0" y="2230002"/>
            <a:ext cx="9144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pt-BR" altLang="pt-BR" dirty="0">
                <a:latin typeface="Arial" charset="0"/>
              </a:rPr>
              <a:t>Daniel Pitangueira de Avelino</a:t>
            </a:r>
          </a:p>
          <a:p>
            <a:pPr algn="just"/>
            <a:endParaRPr lang="pt-BR" altLang="pt-BR" dirty="0">
              <a:latin typeface="Arial" charset="0"/>
            </a:endParaRPr>
          </a:p>
          <a:p>
            <a:pPr algn="just"/>
            <a:r>
              <a:rPr lang="pt-BR" altLang="pt-BR" dirty="0">
                <a:latin typeface="Arial" charset="0"/>
                <a:hlinkClick r:id="rId2"/>
              </a:rPr>
              <a:t>daniel.avelino@ipea.gov.br</a:t>
            </a:r>
            <a:endParaRPr lang="pt-BR" altLang="pt-BR" dirty="0">
              <a:latin typeface="Arial" charset="0"/>
            </a:endParaRPr>
          </a:p>
          <a:p>
            <a:pPr algn="just"/>
            <a:endParaRPr lang="pt-BR" altLang="pt-BR" dirty="0">
              <a:latin typeface="Arial" charset="0"/>
            </a:endParaRPr>
          </a:p>
          <a:p>
            <a:pPr algn="just"/>
            <a:r>
              <a:rPr lang="pt-BR" altLang="pt-BR" dirty="0" smtClean="0">
                <a:latin typeface="Arial" charset="0"/>
              </a:rPr>
              <a:t>+55 (61</a:t>
            </a:r>
            <a:r>
              <a:rPr lang="pt-BR" altLang="pt-BR" dirty="0">
                <a:latin typeface="Arial" charset="0"/>
              </a:rPr>
              <a:t>) </a:t>
            </a:r>
            <a:r>
              <a:rPr lang="pt-BR" altLang="pt-BR" dirty="0" smtClean="0">
                <a:latin typeface="Arial" charset="0"/>
              </a:rPr>
              <a:t>2026-5500</a:t>
            </a:r>
            <a:endParaRPr lang="pt-BR" altLang="pt-BR" dirty="0">
              <a:latin typeface="Arial" charset="0"/>
            </a:endParaRPr>
          </a:p>
          <a:p>
            <a:pPr algn="just"/>
            <a:endParaRPr lang="pt-BR" altLang="pt-BR" dirty="0">
              <a:latin typeface="Arial" charset="0"/>
            </a:endParaRPr>
          </a:p>
          <a:p>
            <a:pPr algn="just"/>
            <a:r>
              <a:rPr lang="pt-BR" altLang="pt-BR" dirty="0" smtClean="0">
                <a:latin typeface="Arial" charset="0"/>
                <a:hlinkClick r:id="rId3"/>
              </a:rPr>
              <a:t>www.ipea.gov.br/participacao</a:t>
            </a:r>
            <a:endParaRPr lang="pt-BR" altLang="pt-BR" dirty="0" smtClean="0">
              <a:latin typeface="Arial" charset="0"/>
            </a:endParaRPr>
          </a:p>
          <a:p>
            <a:pPr algn="just"/>
            <a:endParaRPr lang="pt-BR" altLang="pt-BR" dirty="0">
              <a:latin typeface="Arial" charset="0"/>
            </a:endParaRPr>
          </a:p>
          <a:p>
            <a:pPr algn="just"/>
            <a:endParaRPr lang="pt-BR" altLang="pt-BR" dirty="0"/>
          </a:p>
        </p:txBody>
      </p:sp>
      <p:sp>
        <p:nvSpPr>
          <p:cNvPr id="2" name="Cross 1"/>
          <p:cNvSpPr/>
          <p:nvPr/>
        </p:nvSpPr>
        <p:spPr>
          <a:xfrm>
            <a:off x="5292080" y="1700808"/>
            <a:ext cx="3024336" cy="3024336"/>
          </a:xfrm>
          <a:prstGeom prst="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Stay safe!</a:t>
            </a:r>
            <a:endParaRPr lang="en-US" dirty="0"/>
          </a:p>
        </p:txBody>
      </p:sp>
    </p:spTree>
    <p:extLst>
      <p:ext uri="{BB962C8B-B14F-4D97-AF65-F5344CB8AC3E}">
        <p14:creationId xmlns:p14="http://schemas.microsoft.com/office/powerpoint/2010/main" val="592639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smtClean="0"/>
              <a:t>BRIEF OVERVIEW</a:t>
            </a:r>
          </a:p>
          <a:p>
            <a:r>
              <a:rPr lang="en-US" sz="4400" dirty="0" smtClean="0"/>
              <a:t>SOME CASES</a:t>
            </a:r>
          </a:p>
          <a:p>
            <a:r>
              <a:rPr lang="en-US" sz="4400" dirty="0" smtClean="0"/>
              <a:t>LESSONS LEARNED</a:t>
            </a:r>
            <a:endParaRPr lang="en-US" sz="4400" dirty="0"/>
          </a:p>
        </p:txBody>
      </p:sp>
    </p:spTree>
    <p:extLst>
      <p:ext uri="{BB962C8B-B14F-4D97-AF65-F5344CB8AC3E}">
        <p14:creationId xmlns:p14="http://schemas.microsoft.com/office/powerpoint/2010/main" val="92052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457200" y="1784350"/>
            <a:ext cx="8229600" cy="1011238"/>
          </a:xfrm>
          <a:prstGeom prst="rect">
            <a:avLst/>
          </a:prstGeom>
        </p:spPr>
        <p:txBody>
          <a:bodyPr/>
          <a:lstStyle/>
          <a:p>
            <a:pPr eaLnBrk="0" fontAlgn="auto" hangingPunct="0">
              <a:lnSpc>
                <a:spcPct val="90000"/>
              </a:lnSpc>
              <a:spcBef>
                <a:spcPct val="20000"/>
              </a:spcBef>
              <a:spcAft>
                <a:spcPts val="0"/>
              </a:spcAft>
              <a:defRPr/>
            </a:pPr>
            <a:r>
              <a:rPr lang="pt-BR" sz="2800" b="1" kern="0" dirty="0" smtClean="0">
                <a:solidFill>
                  <a:srgbClr val="00B050"/>
                </a:solidFill>
                <a:latin typeface="+mn-lt"/>
                <a:cs typeface="Arial" pitchFamily="34" charset="0"/>
              </a:rPr>
              <a:t>UNIVERSAL DECLARATION OF HUMAN RIGHTS (1948</a:t>
            </a:r>
            <a:r>
              <a:rPr lang="pt-BR" sz="2800" b="1" kern="0" dirty="0">
                <a:solidFill>
                  <a:srgbClr val="00B050"/>
                </a:solidFill>
                <a:latin typeface="+mn-lt"/>
                <a:cs typeface="Arial" pitchFamily="34" charset="0"/>
              </a:rPr>
              <a:t>)</a:t>
            </a:r>
          </a:p>
        </p:txBody>
      </p:sp>
      <p:sp>
        <p:nvSpPr>
          <p:cNvPr id="10" name="Espaço Reservado para Conteúdo 2"/>
          <p:cNvSpPr txBox="1">
            <a:spLocks/>
          </p:cNvSpPr>
          <p:nvPr/>
        </p:nvSpPr>
        <p:spPr>
          <a:xfrm>
            <a:off x="357188" y="2795191"/>
            <a:ext cx="8501062" cy="3874169"/>
          </a:xfrm>
          <a:prstGeom prst="rect">
            <a:avLst/>
          </a:prstGeom>
          <a:gradFill>
            <a:gsLst>
              <a:gs pos="0">
                <a:srgbClr val="FFEFD1"/>
              </a:gs>
              <a:gs pos="64999">
                <a:srgbClr val="F0EBD5"/>
              </a:gs>
              <a:gs pos="100000">
                <a:srgbClr val="D1C39F"/>
              </a:gs>
            </a:gsLst>
            <a:lin ang="5400000" scaled="0"/>
          </a:gradFill>
        </p:spPr>
        <p:txBody>
          <a:bodyPr/>
          <a:lstStyle/>
          <a:p>
            <a:r>
              <a:rPr lang="en-US" sz="3200" b="1" dirty="0" smtClean="0"/>
              <a:t>Article 21.</a:t>
            </a:r>
          </a:p>
          <a:p>
            <a:pPr eaLnBrk="0" fontAlgn="auto" hangingPunct="0">
              <a:lnSpc>
                <a:spcPct val="90000"/>
              </a:lnSpc>
              <a:spcBef>
                <a:spcPct val="20000"/>
              </a:spcBef>
              <a:spcAft>
                <a:spcPts val="0"/>
              </a:spcAft>
              <a:defRPr/>
            </a:pPr>
            <a:r>
              <a:rPr lang="en-US" sz="3200" dirty="0"/>
              <a:t>(1) Everyone has the right to take part in the government of his country, directly or through freely chosen representatives.</a:t>
            </a:r>
            <a:br>
              <a:rPr lang="en-US" sz="3200" dirty="0"/>
            </a:br>
            <a:r>
              <a:rPr lang="en-US" sz="2000" dirty="0"/>
              <a:t>(2) Everyone has the right of equal access to public service in his country.</a:t>
            </a:r>
            <a:br>
              <a:rPr lang="en-US" sz="2000" dirty="0"/>
            </a:br>
            <a:r>
              <a:rPr lang="en-US" sz="2000" dirty="0"/>
              <a:t>(3) The will of the people shall be the basis of the authority of government; this will shall be expressed in periodic and genuine elections which shall be by universal and equal suffrage and shall be held by secret vote or by equivalent free voting procedures.</a:t>
            </a:r>
            <a:endParaRPr lang="pt-BR" sz="2000" i="1" kern="0" dirty="0">
              <a:latin typeface="+mn-lt"/>
              <a:cs typeface="Arial" pitchFamily="34" charset="0"/>
            </a:endParaRPr>
          </a:p>
          <a:p>
            <a:pPr marL="342900" indent="-342900" eaLnBrk="0" fontAlgn="auto" hangingPunct="0">
              <a:lnSpc>
                <a:spcPct val="90000"/>
              </a:lnSpc>
              <a:spcBef>
                <a:spcPct val="20000"/>
              </a:spcBef>
              <a:spcAft>
                <a:spcPts val="0"/>
              </a:spcAft>
              <a:defRPr/>
            </a:pPr>
            <a:r>
              <a:rPr lang="pt-BR" sz="2000" kern="0" dirty="0" smtClean="0">
                <a:latin typeface="+mn-lt"/>
                <a:cs typeface="Arial" pitchFamily="34" charset="0"/>
              </a:rPr>
              <a:t>(</a:t>
            </a:r>
            <a:r>
              <a:rPr lang="pt-BR" sz="2000" kern="0" dirty="0" err="1" smtClean="0">
                <a:latin typeface="+mn-lt"/>
                <a:cs typeface="Arial" pitchFamily="34" charset="0"/>
              </a:rPr>
              <a:t>Source</a:t>
            </a:r>
            <a:r>
              <a:rPr lang="pt-BR" sz="2000" kern="0" dirty="0" smtClean="0">
                <a:latin typeface="+mn-lt"/>
                <a:cs typeface="Arial" pitchFamily="34" charset="0"/>
              </a:rPr>
              <a:t>: </a:t>
            </a:r>
            <a:r>
              <a:rPr lang="pt-BR" sz="2000" b="1" kern="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cs typeface="Arial" pitchFamily="34" charset="0"/>
                <a:hlinkClick r:id="rId2"/>
              </a:rPr>
              <a:t>OHCHR-UN</a:t>
            </a:r>
            <a:r>
              <a:rPr lang="pt-BR" sz="2000" kern="0" dirty="0">
                <a:latin typeface="+mn-lt"/>
                <a:cs typeface="Arial" pitchFamily="34" charset="0"/>
              </a:rPr>
              <a:t>) </a:t>
            </a:r>
            <a:endParaRPr lang="pt-BR" sz="2000" kern="0" dirty="0">
              <a:latin typeface="+mn-lt"/>
              <a:cs typeface="+mn-cs"/>
            </a:endParaRPr>
          </a:p>
        </p:txBody>
      </p:sp>
      <p:sp>
        <p:nvSpPr>
          <p:cNvPr id="4" name="Elipse 3"/>
          <p:cNvSpPr/>
          <p:nvPr/>
        </p:nvSpPr>
        <p:spPr>
          <a:xfrm>
            <a:off x="5940152" y="3428231"/>
            <a:ext cx="864096" cy="504825"/>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pt-BR"/>
          </a:p>
        </p:txBody>
      </p:sp>
      <p:sp>
        <p:nvSpPr>
          <p:cNvPr id="5" name="Elipse 4"/>
          <p:cNvSpPr/>
          <p:nvPr/>
        </p:nvSpPr>
        <p:spPr>
          <a:xfrm>
            <a:off x="3851920" y="80963"/>
            <a:ext cx="2592288" cy="541337"/>
          </a:xfrm>
          <a:prstGeom prst="ellipse">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pt-BR"/>
          </a:p>
        </p:txBody>
      </p:sp>
      <p:cxnSp>
        <p:nvCxnSpPr>
          <p:cNvPr id="6" name="Conector em curva 5"/>
          <p:cNvCxnSpPr>
            <a:stCxn id="4" idx="0"/>
          </p:cNvCxnSpPr>
          <p:nvPr/>
        </p:nvCxnSpPr>
        <p:spPr>
          <a:xfrm rot="16200000" flipV="1">
            <a:off x="4231060" y="1287091"/>
            <a:ext cx="2805931" cy="1476350"/>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457200" y="115888"/>
            <a:ext cx="8229600" cy="1011237"/>
          </a:xfrm>
          <a:prstGeom prst="rect">
            <a:avLst/>
          </a:prstGeom>
        </p:spPr>
        <p:txBody>
          <a:bodyPr/>
          <a:lstStyle/>
          <a:p>
            <a:pPr algn="ctr" eaLnBrk="0" fontAlgn="auto" hangingPunct="0">
              <a:lnSpc>
                <a:spcPct val="90000"/>
              </a:lnSpc>
              <a:spcBef>
                <a:spcPct val="20000"/>
              </a:spcBef>
              <a:spcAft>
                <a:spcPts val="0"/>
              </a:spcAft>
              <a:defRPr/>
            </a:pPr>
            <a:r>
              <a:rPr lang="pt-BR" sz="2800" b="1" kern="0" dirty="0" smtClean="0">
                <a:solidFill>
                  <a:srgbClr val="00B050"/>
                </a:solidFill>
                <a:latin typeface="+mn-lt"/>
                <a:cs typeface="Arial" pitchFamily="34" charset="0"/>
              </a:rPr>
              <a:t>PUBLIC PARTICIPATION</a:t>
            </a:r>
            <a:endParaRPr lang="pt-BR" sz="2800" b="1" kern="0" dirty="0">
              <a:solidFill>
                <a:srgbClr val="00B050"/>
              </a:solidFill>
              <a:latin typeface="+mn-lt"/>
              <a:cs typeface="Arial" pitchFamily="34" charset="0"/>
            </a:endParaRPr>
          </a:p>
        </p:txBody>
      </p:sp>
    </p:spTree>
    <p:extLst>
      <p:ext uri="{BB962C8B-B14F-4D97-AF65-F5344CB8AC3E}">
        <p14:creationId xmlns:p14="http://schemas.microsoft.com/office/powerpoint/2010/main" val="2355618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a:t>
            </a:r>
            <a:endParaRPr lang="en-US" dirty="0"/>
          </a:p>
        </p:txBody>
      </p:sp>
      <p:sp>
        <p:nvSpPr>
          <p:cNvPr id="3" name="Content Placeholder 2"/>
          <p:cNvSpPr>
            <a:spLocks noGrp="1"/>
          </p:cNvSpPr>
          <p:nvPr>
            <p:ph idx="1"/>
          </p:nvPr>
        </p:nvSpPr>
        <p:spPr/>
        <p:txBody>
          <a:bodyPr/>
          <a:lstStyle/>
          <a:p>
            <a:r>
              <a:rPr lang="en-US" dirty="0" smtClean="0"/>
              <a:t>1964-1985: dictatorship</a:t>
            </a:r>
          </a:p>
          <a:p>
            <a:pPr lvl="1"/>
            <a:r>
              <a:rPr lang="en-US" dirty="0" smtClean="0"/>
              <a:t>self-organizing civil society</a:t>
            </a:r>
          </a:p>
          <a:p>
            <a:r>
              <a:rPr lang="en-US" dirty="0" smtClean="0"/>
              <a:t>1980’s: pathway to Constitution</a:t>
            </a:r>
          </a:p>
          <a:p>
            <a:r>
              <a:rPr lang="en-US" dirty="0" smtClean="0"/>
              <a:t>1990’s: fiscal and political constraints</a:t>
            </a:r>
          </a:p>
          <a:p>
            <a:r>
              <a:rPr lang="en-US" dirty="0" smtClean="0"/>
              <a:t>2000’s: participatory expansion</a:t>
            </a:r>
          </a:p>
          <a:p>
            <a:r>
              <a:rPr lang="en-US" dirty="0" smtClean="0"/>
              <a:t>2010’s: ruptures</a:t>
            </a:r>
          </a:p>
          <a:p>
            <a:r>
              <a:rPr lang="en-US" dirty="0" smtClean="0"/>
              <a:t>2020’s: ???</a:t>
            </a:r>
            <a:endParaRPr lang="en-US" dirty="0"/>
          </a:p>
        </p:txBody>
      </p:sp>
    </p:spTree>
    <p:extLst>
      <p:ext uri="{BB962C8B-B14F-4D97-AF65-F5344CB8AC3E}">
        <p14:creationId xmlns:p14="http://schemas.microsoft.com/office/powerpoint/2010/main" val="517036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CASES</a:t>
            </a:r>
            <a:endParaRPr lang="en-US" dirty="0"/>
          </a:p>
        </p:txBody>
      </p:sp>
      <p:sp>
        <p:nvSpPr>
          <p:cNvPr id="4" name="Content Placeholder 3"/>
          <p:cNvSpPr>
            <a:spLocks noGrp="1"/>
          </p:cNvSpPr>
          <p:nvPr>
            <p:ph idx="1"/>
          </p:nvPr>
        </p:nvSpPr>
        <p:spPr/>
        <p:txBody>
          <a:bodyPr/>
          <a:lstStyle/>
          <a:p>
            <a:r>
              <a:rPr lang="en-US" dirty="0" smtClean="0"/>
              <a:t>Participatory budgeting</a:t>
            </a:r>
          </a:p>
          <a:p>
            <a:r>
              <a:rPr lang="en-US" dirty="0" smtClean="0"/>
              <a:t>Councils</a:t>
            </a:r>
          </a:p>
          <a:p>
            <a:r>
              <a:rPr lang="en-US" dirty="0" smtClean="0"/>
              <a:t>National Conferences</a:t>
            </a:r>
          </a:p>
          <a:p>
            <a:r>
              <a:rPr lang="en-US" dirty="0" smtClean="0"/>
              <a:t>Integrated Platform of Ombudsmen</a:t>
            </a:r>
            <a:endParaRPr lang="en-US" dirty="0"/>
          </a:p>
        </p:txBody>
      </p:sp>
    </p:spTree>
    <p:extLst>
      <p:ext uri="{BB962C8B-B14F-4D97-AF65-F5344CB8AC3E}">
        <p14:creationId xmlns:p14="http://schemas.microsoft.com/office/powerpoint/2010/main" val="115154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BUDGETING</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92500" lnSpcReduction="10000"/>
          </a:bodyPr>
          <a:lstStyle/>
          <a:p>
            <a:r>
              <a:rPr lang="en-US" dirty="0" smtClean="0"/>
              <a:t>consultative process of Executive branch</a:t>
            </a:r>
          </a:p>
          <a:p>
            <a:r>
              <a:rPr lang="en-US" dirty="0" smtClean="0"/>
              <a:t>part of budgeting process – before submission to Legislative;</a:t>
            </a:r>
          </a:p>
          <a:p>
            <a:r>
              <a:rPr lang="en-US" sz="2400" dirty="0" smtClean="0"/>
              <a:t>methods may vary – from local assemblies to digital forums;</a:t>
            </a:r>
          </a:p>
          <a:p>
            <a:r>
              <a:rPr lang="en-US" sz="2400" dirty="0" smtClean="0"/>
              <a:t>involves prioritizing social needs within a specific share of budget;</a:t>
            </a:r>
            <a:endParaRPr lang="en-US" sz="2400" dirty="0"/>
          </a:p>
        </p:txBody>
      </p:sp>
      <p:graphicFrame>
        <p:nvGraphicFramePr>
          <p:cNvPr id="4" name="Diagram 3"/>
          <p:cNvGraphicFramePr/>
          <p:nvPr>
            <p:extLst>
              <p:ext uri="{D42A27DB-BD31-4B8C-83A1-F6EECF244321}">
                <p14:modId xmlns:p14="http://schemas.microsoft.com/office/powerpoint/2010/main" val="576204799"/>
              </p:ext>
            </p:extLst>
          </p:nvPr>
        </p:nvGraphicFramePr>
        <p:xfrm>
          <a:off x="4572000" y="1397000"/>
          <a:ext cx="4572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20018510">
            <a:off x="7926078" y="1997875"/>
            <a:ext cx="792088"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smtClean="0"/>
              <a:t>Porto Alegre 1989</a:t>
            </a:r>
            <a:endParaRPr lang="en-US" dirty="0"/>
          </a:p>
        </p:txBody>
      </p:sp>
    </p:spTree>
    <p:extLst>
      <p:ext uri="{BB962C8B-B14F-4D97-AF65-F5344CB8AC3E}">
        <p14:creationId xmlns:p14="http://schemas.microsoft.com/office/powerpoint/2010/main" val="442921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COUNCILS</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85000" lnSpcReduction="10000"/>
          </a:bodyPr>
          <a:lstStyle/>
          <a:p>
            <a:r>
              <a:rPr lang="en-US" dirty="0" smtClean="0"/>
              <a:t>permanent boards of Executive branch</a:t>
            </a:r>
          </a:p>
          <a:p>
            <a:r>
              <a:rPr lang="en-US" dirty="0" smtClean="0"/>
              <a:t>composed by representatives of both governmental and civil society organizations;</a:t>
            </a:r>
          </a:p>
          <a:p>
            <a:r>
              <a:rPr lang="en-US" sz="2400" dirty="0" smtClean="0"/>
              <a:t>powers and competences may vary – from merely advisory to decision-making;</a:t>
            </a:r>
          </a:p>
          <a:p>
            <a:r>
              <a:rPr lang="en-US" sz="2400" dirty="0" smtClean="0"/>
              <a:t>horizontality: each member shares the same amount of power.</a:t>
            </a:r>
          </a:p>
          <a:p>
            <a:pPr marL="0" indent="0">
              <a:buNone/>
            </a:pPr>
            <a:r>
              <a:rPr lang="en-US" sz="2400" dirty="0" smtClean="0"/>
              <a:t>Source: </a:t>
            </a:r>
            <a:r>
              <a:rPr lang="en-US" sz="2400" dirty="0" smtClean="0">
                <a:hlinkClick r:id="rId2"/>
              </a:rPr>
              <a:t>SIACS</a:t>
            </a:r>
            <a:endParaRPr lang="en-US" sz="2400" dirty="0"/>
          </a:p>
        </p:txBody>
      </p:sp>
      <p:graphicFrame>
        <p:nvGraphicFramePr>
          <p:cNvPr id="4" name="Diagram 3"/>
          <p:cNvGraphicFramePr/>
          <p:nvPr>
            <p:extLst>
              <p:ext uri="{D42A27DB-BD31-4B8C-83A1-F6EECF244321}">
                <p14:modId xmlns:p14="http://schemas.microsoft.com/office/powerpoint/2010/main" val="574530854"/>
              </p:ext>
            </p:extLst>
          </p:nvPr>
        </p:nvGraphicFramePr>
        <p:xfrm>
          <a:off x="4572000" y="1397000"/>
          <a:ext cx="4572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20018510">
            <a:off x="7926078" y="2136374"/>
            <a:ext cx="792088"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smtClean="0"/>
              <a:t>since 1937</a:t>
            </a:r>
            <a:endParaRPr lang="en-US" dirty="0"/>
          </a:p>
        </p:txBody>
      </p:sp>
    </p:spTree>
    <p:extLst>
      <p:ext uri="{BB962C8B-B14F-4D97-AF65-F5344CB8AC3E}">
        <p14:creationId xmlns:p14="http://schemas.microsoft.com/office/powerpoint/2010/main" val="4082546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CONFERENCES</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85000" lnSpcReduction="10000"/>
          </a:bodyPr>
          <a:lstStyle/>
          <a:p>
            <a:r>
              <a:rPr lang="en-US" dirty="0" smtClean="0"/>
              <a:t>periodic thematic consultative processes of Executive branch</a:t>
            </a:r>
          </a:p>
          <a:p>
            <a:r>
              <a:rPr lang="en-US" dirty="0" smtClean="0"/>
              <a:t>hierarchical series of events organized throughout all territory;</a:t>
            </a:r>
          </a:p>
          <a:p>
            <a:r>
              <a:rPr lang="en-US" sz="2400" dirty="0" smtClean="0"/>
              <a:t>lower level conferences send representatives and proposal to upper levels;</a:t>
            </a:r>
          </a:p>
          <a:p>
            <a:r>
              <a:rPr lang="en-US" sz="2400" dirty="0" smtClean="0"/>
              <a:t>it results into a prioritized list of proposals or a national plan.</a:t>
            </a:r>
          </a:p>
          <a:p>
            <a:pPr marL="0" indent="0">
              <a:buNone/>
            </a:pPr>
            <a:r>
              <a:rPr lang="en-US" sz="2400" dirty="0" smtClean="0"/>
              <a:t>Source: </a:t>
            </a:r>
            <a:r>
              <a:rPr lang="en-US" sz="2400" dirty="0" smtClean="0">
                <a:hlinkClick r:id="rId2"/>
              </a:rPr>
              <a:t>2019 Report</a:t>
            </a:r>
            <a:endParaRPr lang="en-US" sz="2400" dirty="0"/>
          </a:p>
        </p:txBody>
      </p:sp>
      <p:graphicFrame>
        <p:nvGraphicFramePr>
          <p:cNvPr id="4" name="Diagram 3"/>
          <p:cNvGraphicFramePr/>
          <p:nvPr>
            <p:extLst>
              <p:ext uri="{D42A27DB-BD31-4B8C-83A1-F6EECF244321}">
                <p14:modId xmlns:p14="http://schemas.microsoft.com/office/powerpoint/2010/main" val="2433595532"/>
              </p:ext>
            </p:extLst>
          </p:nvPr>
        </p:nvGraphicFramePr>
        <p:xfrm>
          <a:off x="4572000" y="1397000"/>
          <a:ext cx="4572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20018510">
            <a:off x="7926078" y="2136374"/>
            <a:ext cx="792088"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smtClean="0"/>
              <a:t>since 1941</a:t>
            </a:r>
            <a:endParaRPr lang="en-US" dirty="0"/>
          </a:p>
        </p:txBody>
      </p:sp>
    </p:spTree>
    <p:extLst>
      <p:ext uri="{BB962C8B-B14F-4D97-AF65-F5344CB8AC3E}">
        <p14:creationId xmlns:p14="http://schemas.microsoft.com/office/powerpoint/2010/main" val="1285801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48911847"/>
              </p:ext>
            </p:extLst>
          </p:nvPr>
        </p:nvGraphicFramePr>
        <p:xfrm>
          <a:off x="4572000" y="620688"/>
          <a:ext cx="4572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INTEGRATED PLATFORM OF OMBUDSMEN</a:t>
            </a:r>
            <a:endParaRPr lang="en-US" dirty="0"/>
          </a:p>
        </p:txBody>
      </p:sp>
      <p:sp>
        <p:nvSpPr>
          <p:cNvPr id="3" name="Content Placeholder 2"/>
          <p:cNvSpPr>
            <a:spLocks noGrp="1"/>
          </p:cNvSpPr>
          <p:nvPr>
            <p:ph idx="1"/>
          </p:nvPr>
        </p:nvSpPr>
        <p:spPr>
          <a:xfrm>
            <a:off x="457200" y="1600200"/>
            <a:ext cx="4114800" cy="4525963"/>
          </a:xfrm>
          <a:ln>
            <a:solidFill>
              <a:schemeClr val="tx1"/>
            </a:solidFill>
          </a:ln>
        </p:spPr>
        <p:txBody>
          <a:bodyPr>
            <a:normAutofit fontScale="92500" lnSpcReduction="20000"/>
          </a:bodyPr>
          <a:lstStyle/>
          <a:p>
            <a:r>
              <a:rPr lang="en-US" dirty="0" smtClean="0"/>
              <a:t>services of hearing office through internet;</a:t>
            </a:r>
          </a:p>
          <a:p>
            <a:r>
              <a:rPr lang="en-US" dirty="0" smtClean="0"/>
              <a:t>integration with actions of open government;</a:t>
            </a:r>
          </a:p>
          <a:p>
            <a:r>
              <a:rPr lang="en-US" sz="2400" dirty="0" smtClean="0"/>
              <a:t>based on principles of open data;</a:t>
            </a:r>
          </a:p>
          <a:p>
            <a:r>
              <a:rPr lang="en-US" sz="2400" dirty="0" smtClean="0"/>
              <a:t>de-fragmentation: integration of digital channels;</a:t>
            </a:r>
          </a:p>
          <a:p>
            <a:r>
              <a:rPr lang="en-US" sz="2400" dirty="0" smtClean="0"/>
              <a:t>individual-based.</a:t>
            </a:r>
          </a:p>
          <a:p>
            <a:pPr marL="0" indent="0">
              <a:buNone/>
            </a:pPr>
            <a:r>
              <a:rPr lang="en-US" sz="2400" dirty="0" smtClean="0"/>
              <a:t>Source: </a:t>
            </a:r>
            <a:r>
              <a:rPr lang="en-US" sz="2400" dirty="0" smtClean="0">
                <a:hlinkClick r:id="rId7"/>
              </a:rPr>
              <a:t>Fala.BR</a:t>
            </a:r>
            <a:endParaRPr lang="en-US" sz="2400" dirty="0"/>
          </a:p>
        </p:txBody>
      </p:sp>
      <p:sp>
        <p:nvSpPr>
          <p:cNvPr id="5" name="TextBox 4"/>
          <p:cNvSpPr txBox="1"/>
          <p:nvPr/>
        </p:nvSpPr>
        <p:spPr>
          <a:xfrm rot="20018510">
            <a:off x="7415258" y="3499230"/>
            <a:ext cx="792088"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smtClean="0"/>
              <a:t>since 2015</a:t>
            </a:r>
            <a:endParaRPr lang="en-US" dirty="0"/>
          </a:p>
        </p:txBody>
      </p:sp>
      <p:sp>
        <p:nvSpPr>
          <p:cNvPr id="7" name="TextBox 6"/>
          <p:cNvSpPr txBox="1"/>
          <p:nvPr/>
        </p:nvSpPr>
        <p:spPr>
          <a:xfrm>
            <a:off x="6804248" y="5517232"/>
            <a:ext cx="2160240" cy="923330"/>
          </a:xfrm>
          <a:prstGeom prst="rect">
            <a:avLst/>
          </a:prstGeom>
          <a:noFill/>
        </p:spPr>
        <p:txBody>
          <a:bodyPr wrap="square" rtlCol="0">
            <a:spAutoFit/>
          </a:bodyPr>
          <a:lstStyle/>
          <a:p>
            <a:r>
              <a:rPr lang="en-US" dirty="0" smtClean="0"/>
              <a:t>1,304,921 demands</a:t>
            </a:r>
          </a:p>
          <a:p>
            <a:r>
              <a:rPr lang="en-US" dirty="0" smtClean="0"/>
              <a:t>60% resolution</a:t>
            </a:r>
          </a:p>
          <a:p>
            <a:r>
              <a:rPr lang="en-US" dirty="0" smtClean="0"/>
              <a:t>24.72 days answer</a:t>
            </a:r>
            <a:endParaRPr lang="en-US" dirty="0"/>
          </a:p>
        </p:txBody>
      </p:sp>
      <p:sp>
        <p:nvSpPr>
          <p:cNvPr id="8" name="Up Arrow 7"/>
          <p:cNvSpPr/>
          <p:nvPr/>
        </p:nvSpPr>
        <p:spPr>
          <a:xfrm>
            <a:off x="8244408" y="1700808"/>
            <a:ext cx="36680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812360" y="1054477"/>
            <a:ext cx="1153186" cy="646331"/>
          </a:xfrm>
          <a:prstGeom prst="rect">
            <a:avLst/>
          </a:prstGeom>
          <a:noFill/>
          <a:ln>
            <a:solidFill>
              <a:schemeClr val="tx1"/>
            </a:solidFill>
          </a:ln>
        </p:spPr>
        <p:txBody>
          <a:bodyPr wrap="square" rtlCol="0">
            <a:spAutoFit/>
          </a:bodyPr>
          <a:lstStyle/>
          <a:p>
            <a:pPr algn="ctr"/>
            <a:r>
              <a:rPr lang="en-US" dirty="0" smtClean="0"/>
              <a:t>public decision</a:t>
            </a:r>
            <a:endParaRPr lang="en-US" dirty="0"/>
          </a:p>
        </p:txBody>
      </p:sp>
    </p:spTree>
    <p:extLst>
      <p:ext uri="{BB962C8B-B14F-4D97-AF65-F5344CB8AC3E}">
        <p14:creationId xmlns:p14="http://schemas.microsoft.com/office/powerpoint/2010/main" val="366739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611</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PUBLIC PARTICIPATION Brazilian Experience</vt:lpstr>
      <vt:lpstr>PowerPoint Presentation</vt:lpstr>
      <vt:lpstr>PowerPoint Presentation</vt:lpstr>
      <vt:lpstr>BRIEF OVERVIEW</vt:lpstr>
      <vt:lpstr>SOME CASES</vt:lpstr>
      <vt:lpstr>PARTICIPATORY BUDGETING</vt:lpstr>
      <vt:lpstr>COUNCILS</vt:lpstr>
      <vt:lpstr>NATIONAL CONFERENCES</vt:lpstr>
      <vt:lpstr>INTEGRATED PLATFORM OF OMBUDSMEN</vt:lpstr>
      <vt:lpstr>PowerPoint Presentation</vt:lpstr>
      <vt:lpstr>CONNECT TO A PUBLIC DECISION</vt:lpstr>
      <vt:lpstr>CONSIDER EXISTING INITIATIVES</vt:lpstr>
      <vt:lpstr>COMPENSATE INEQUALITIES</vt:lpstr>
      <vt:lpstr>INSTITUTIONALIZE</vt:lpstr>
      <vt:lpstr>MONITOR AND EVALUATE</vt:lpstr>
      <vt:lpstr>GIFT – PUBLIC PARTICIPATION CASES</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Avelino</dc:creator>
  <cp:lastModifiedBy>Raquel Ferreira</cp:lastModifiedBy>
  <cp:revision>28</cp:revision>
  <dcterms:created xsi:type="dcterms:W3CDTF">2020-08-25T16:26:13Z</dcterms:created>
  <dcterms:modified xsi:type="dcterms:W3CDTF">2020-08-25T23:26:05Z</dcterms:modified>
</cp:coreProperties>
</file>