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3">
  <p:sldMasterIdLst>
    <p:sldMasterId id="2147483648" r:id="rId1"/>
  </p:sldMasterIdLst>
  <p:notesMasterIdLst>
    <p:notesMasterId r:id="rId4"/>
  </p:notesMasterIdLst>
  <p:sldIdLst>
    <p:sldId id="531" r:id="rId2"/>
    <p:sldId id="56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nia Sanchez Andrade" initials="TSA" lastIdx="1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900"/>
    <a:srgbClr val="3C4648"/>
    <a:srgbClr val="8E9D9E"/>
    <a:srgbClr val="FB5308"/>
    <a:srgbClr val="F93707"/>
    <a:srgbClr val="97BBD1"/>
    <a:srgbClr val="6AC1BD"/>
    <a:srgbClr val="77C390"/>
    <a:srgbClr val="B594C4"/>
    <a:srgbClr val="74B5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1" autoAdjust="0"/>
    <p:restoredTop sz="94305" autoAdjust="0"/>
  </p:normalViewPr>
  <p:slideViewPr>
    <p:cSldViewPr snapToGrid="0" snapToObjects="1">
      <p:cViewPr varScale="1">
        <p:scale>
          <a:sx n="145" d="100"/>
          <a:sy n="145" d="100"/>
        </p:scale>
        <p:origin x="214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7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2" d="100"/>
          <a:sy n="52" d="100"/>
        </p:scale>
        <p:origin x="2862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455DC-93FE-F04E-821C-247B57ED379E}" type="datetimeFigureOut">
              <a:rPr lang="en-US" smtClean="0"/>
              <a:t>10/15/18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2A202-9FDB-4B49-B0DC-90E507511A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0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882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546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7210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42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2676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0152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8782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2" r:id="rId3"/>
    <p:sldLayoutId id="2147483651" r:id="rId4"/>
    <p:sldLayoutId id="2147483655" r:id="rId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bank.org/" TargetMode="External"/><Relationship Id="rId2" Type="http://schemas.openxmlformats.org/officeDocument/2006/relationships/hyperlink" Target="mailto:rsenderowitsch@worldbank.org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2217" y="1559480"/>
            <a:ext cx="8209752" cy="1154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 startAt="5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20010" y="799224"/>
            <a:ext cx="1505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rgbClr val="FF6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ideas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A27878-C2BF-B84D-83EC-36F1BD50897A}"/>
              </a:ext>
            </a:extLst>
          </p:cNvPr>
          <p:cNvSpPr txBox="1"/>
          <p:nvPr/>
        </p:nvSpPr>
        <p:spPr>
          <a:xfrm>
            <a:off x="512217" y="1934594"/>
            <a:ext cx="812182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This agenda has evolved dramatically and will continue to evolve.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Every time is more clear that the budget process is a political process. We will fail if we try to provide technical solutions to political challenges.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Partnerships between Governments and Civil Society are critical, for which will be important to align incentives and establish productive collaboration formats.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There is a need to move beyond an adversarial approach and establishing a constructive engagement between CSOs and Governments. Protect your champions!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Transparency cannot guarantee integrity if there continues to exist impunity. Pay attention to trust in public institutions. Transparency and government response play a role on this.</a:t>
            </a:r>
          </a:p>
        </p:txBody>
      </p:sp>
    </p:spTree>
    <p:extLst>
      <p:ext uri="{BB962C8B-B14F-4D97-AF65-F5344CB8AC3E}">
        <p14:creationId xmlns:p14="http://schemas.microsoft.com/office/powerpoint/2010/main" val="393843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2217" y="1559480"/>
            <a:ext cx="8209752" cy="1154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 startAt="5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A27878-C2BF-B84D-83EC-36F1BD50897A}"/>
              </a:ext>
            </a:extLst>
          </p:cNvPr>
          <p:cNvSpPr txBox="1"/>
          <p:nvPr/>
        </p:nvSpPr>
        <p:spPr>
          <a:xfrm>
            <a:off x="1676632" y="1934594"/>
            <a:ext cx="58809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Roby </a:t>
            </a:r>
            <a:r>
              <a:rPr lang="en-US" b="1" dirty="0" err="1"/>
              <a:t>Senderowitsch</a:t>
            </a:r>
            <a:endParaRPr lang="en-US" dirty="0"/>
          </a:p>
          <a:p>
            <a:r>
              <a:rPr lang="en-US" b="1" dirty="0"/>
              <a:t>Practice Manager</a:t>
            </a:r>
            <a:endParaRPr lang="en-US" dirty="0"/>
          </a:p>
          <a:p>
            <a:r>
              <a:rPr lang="en-US" b="1" dirty="0"/>
              <a:t>Governance Global Practice</a:t>
            </a:r>
            <a:endParaRPr lang="en-US" dirty="0"/>
          </a:p>
          <a:p>
            <a:r>
              <a:rPr lang="en-US" b="1" dirty="0"/>
              <a:t>Europe and Central Asia - West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P</a:t>
            </a:r>
            <a:r>
              <a:rPr lang="en-US" b="1" dirty="0"/>
              <a:t>  </a:t>
            </a:r>
            <a:r>
              <a:rPr lang="en-US" dirty="0"/>
              <a:t>+1 (202) 458-7173</a:t>
            </a:r>
          </a:p>
          <a:p>
            <a:r>
              <a:rPr lang="en-US" dirty="0"/>
              <a:t>E   </a:t>
            </a:r>
            <a:r>
              <a:rPr lang="en-US" u="sng" dirty="0">
                <a:hlinkClick r:id="rId2"/>
              </a:rPr>
              <a:t>rsenderowitsch@worldbank.org</a:t>
            </a:r>
            <a:endParaRPr lang="en-US" dirty="0"/>
          </a:p>
          <a:p>
            <a:r>
              <a:rPr lang="en-US" dirty="0"/>
              <a:t>W </a:t>
            </a:r>
            <a:r>
              <a:rPr lang="en-US" u="sng" dirty="0">
                <a:hlinkClick r:id="rId3"/>
              </a:rPr>
              <a:t>www.worldbank.org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101863"/>
      </p:ext>
    </p:extLst>
  </p:cSld>
  <p:clrMapOvr>
    <a:masterClrMapping/>
  </p:clrMapOvr>
</p:sld>
</file>

<file path=ppt/theme/theme1.xml><?xml version="1.0" encoding="utf-8"?>
<a:theme xmlns:a="http://schemas.openxmlformats.org/drawingml/2006/main" name="gif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18184</TotalTime>
  <Words>130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gift template</vt:lpstr>
      <vt:lpstr>PowerPoint Presentation</vt:lpstr>
      <vt:lpstr>PowerPoint Presentation</vt:lpstr>
    </vt:vector>
  </TitlesOfParts>
  <Company>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O</dc:creator>
  <cp:lastModifiedBy>tarick gracida</cp:lastModifiedBy>
  <cp:revision>719</cp:revision>
  <cp:lastPrinted>2017-02-10T02:14:13Z</cp:lastPrinted>
  <dcterms:created xsi:type="dcterms:W3CDTF">2015-03-01T23:52:29Z</dcterms:created>
  <dcterms:modified xsi:type="dcterms:W3CDTF">2018-10-15T16:20:38Z</dcterms:modified>
</cp:coreProperties>
</file>